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5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idx="1" type="subTitle"/>
          </p:nvPr>
        </p:nvSpPr>
        <p:spPr>
          <a:xfrm>
            <a:off x="1371600" y="3473853"/>
            <a:ext cx="6400800" cy="11949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ES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Ejemplo de titulo de presentación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/>
        </p:nvSpPr>
        <p:spPr>
          <a:xfrm>
            <a:off x="4579938" y="508992"/>
            <a:ext cx="4031636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Ejemplo de 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en dos líneas</a:t>
            </a:r>
            <a:endParaRPr b="0" i="0" sz="20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/>
          <p:nvPr/>
        </p:nvSpPr>
        <p:spPr>
          <a:xfrm>
            <a:off x="1684338" y="295632"/>
            <a:ext cx="403163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Ejemplo de título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