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70" r:id="rId4"/>
    <p:sldId id="274" r:id="rId5"/>
    <p:sldId id="282" r:id="rId6"/>
    <p:sldId id="261" r:id="rId7"/>
    <p:sldId id="257" r:id="rId8"/>
    <p:sldId id="258" r:id="rId9"/>
    <p:sldId id="263" r:id="rId10"/>
    <p:sldId id="259" r:id="rId11"/>
    <p:sldId id="266" r:id="rId12"/>
    <p:sldId id="260" r:id="rId13"/>
    <p:sldId id="262" r:id="rId14"/>
    <p:sldId id="267" r:id="rId15"/>
    <p:sldId id="268" r:id="rId16"/>
    <p:sldId id="269" r:id="rId17"/>
    <p:sldId id="272" r:id="rId18"/>
    <p:sldId id="281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75"/>
    <a:srgbClr val="69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4" autoAdjust="0"/>
  </p:normalViewPr>
  <p:slideViewPr>
    <p:cSldViewPr>
      <p:cViewPr varScale="1">
        <p:scale>
          <a:sx n="99" d="100"/>
          <a:sy n="99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07E54-27E1-45B4-9490-75B091FC29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0185D1C-C7EE-4B7C-B14C-3F8D11E5D144}">
      <dgm:prSet phldrT="[Texto]"/>
      <dgm:spPr/>
      <dgm:t>
        <a:bodyPr/>
        <a:lstStyle/>
        <a:p>
          <a:r>
            <a:rPr lang="es-ES" baseline="0" dirty="0">
              <a:solidFill>
                <a:schemeClr val="accent1">
                  <a:lumMod val="75000"/>
                </a:schemeClr>
              </a:solidFill>
            </a:rPr>
            <a:t>Primer Semestre</a:t>
          </a:r>
        </a:p>
      </dgm:t>
    </dgm:pt>
    <dgm:pt modelId="{24AFB521-2ADB-4783-BD22-3F250EEB84E3}" type="parTrans" cxnId="{ABDCA4B2-6B51-4D2C-A667-31A981FDA721}">
      <dgm:prSet/>
      <dgm:spPr/>
      <dgm:t>
        <a:bodyPr/>
        <a:lstStyle/>
        <a:p>
          <a:endParaRPr lang="es-ES"/>
        </a:p>
      </dgm:t>
    </dgm:pt>
    <dgm:pt modelId="{1D2191D9-BFAB-42EC-BFB3-A1EED38ED913}" type="sibTrans" cxnId="{ABDCA4B2-6B51-4D2C-A667-31A981FDA721}">
      <dgm:prSet/>
      <dgm:spPr/>
      <dgm:t>
        <a:bodyPr/>
        <a:lstStyle/>
        <a:p>
          <a:endParaRPr lang="es-ES"/>
        </a:p>
      </dgm:t>
    </dgm:pt>
    <dgm:pt modelId="{FFD597EC-D360-44B9-8331-914E5CF1350C}">
      <dgm:prSet phldrT="[Texto]"/>
      <dgm:spPr/>
      <dgm:t>
        <a:bodyPr/>
        <a:lstStyle/>
        <a:p>
          <a:r>
            <a:rPr lang="es-ES" baseline="0" dirty="0">
              <a:solidFill>
                <a:srgbClr val="0070C0"/>
              </a:solidFill>
            </a:rPr>
            <a:t>Segundo semestre</a:t>
          </a:r>
        </a:p>
      </dgm:t>
    </dgm:pt>
    <dgm:pt modelId="{3231741F-E34D-4204-A59A-6C8F038E0524}" type="parTrans" cxnId="{A4534CA5-D235-4D42-BCC7-622D9EE6768A}">
      <dgm:prSet/>
      <dgm:spPr/>
      <dgm:t>
        <a:bodyPr/>
        <a:lstStyle/>
        <a:p>
          <a:endParaRPr lang="es-ES"/>
        </a:p>
      </dgm:t>
    </dgm:pt>
    <dgm:pt modelId="{5D47FA93-93E2-47C2-9C94-8DA4D84C819E}" type="sibTrans" cxnId="{A4534CA5-D235-4D42-BCC7-622D9EE6768A}">
      <dgm:prSet/>
      <dgm:spPr/>
      <dgm:t>
        <a:bodyPr/>
        <a:lstStyle/>
        <a:p>
          <a:endParaRPr lang="es-ES"/>
        </a:p>
      </dgm:t>
    </dgm:pt>
    <dgm:pt modelId="{989D714B-75CF-4FC2-98D5-205674A01AFF}">
      <dgm:prSet phldrT="[Texto]"/>
      <dgm:spPr/>
      <dgm:t>
        <a:bodyPr/>
        <a:lstStyle/>
        <a:p>
          <a:r>
            <a:rPr lang="es-ES" dirty="0"/>
            <a:t>TFM</a:t>
          </a:r>
        </a:p>
      </dgm:t>
    </dgm:pt>
    <dgm:pt modelId="{19B2E77E-FC0E-4FC1-ABDB-6D69133A23C3}" type="parTrans" cxnId="{0A92C99A-FD8A-4C5B-AAED-FDE3D373AE9C}">
      <dgm:prSet/>
      <dgm:spPr/>
      <dgm:t>
        <a:bodyPr/>
        <a:lstStyle/>
        <a:p>
          <a:endParaRPr lang="es-ES"/>
        </a:p>
      </dgm:t>
    </dgm:pt>
    <dgm:pt modelId="{284D20F9-10F0-470D-9EE0-50B216074EA9}" type="sibTrans" cxnId="{0A92C99A-FD8A-4C5B-AAED-FDE3D373AE9C}">
      <dgm:prSet/>
      <dgm:spPr/>
      <dgm:t>
        <a:bodyPr/>
        <a:lstStyle/>
        <a:p>
          <a:endParaRPr lang="es-ES"/>
        </a:p>
      </dgm:t>
    </dgm:pt>
    <dgm:pt modelId="{429256B1-E00A-46E9-9EEF-C395F4C664E8}" type="pres">
      <dgm:prSet presAssocID="{D3407E54-27E1-45B4-9490-75B091FC295A}" presName="arrowDiagram" presStyleCnt="0">
        <dgm:presLayoutVars>
          <dgm:chMax val="5"/>
          <dgm:dir/>
          <dgm:resizeHandles val="exact"/>
        </dgm:presLayoutVars>
      </dgm:prSet>
      <dgm:spPr/>
    </dgm:pt>
    <dgm:pt modelId="{F91E0E52-8183-41F4-9D83-306EDF3582D4}" type="pres">
      <dgm:prSet presAssocID="{D3407E54-27E1-45B4-9490-75B091FC295A}" presName="arrow" presStyleLbl="bgShp" presStyleIdx="0" presStyleCnt="1" custScaleY="305263"/>
      <dgm:spPr/>
    </dgm:pt>
    <dgm:pt modelId="{A91C5C7F-B122-4F6C-B0B2-69F30387E428}" type="pres">
      <dgm:prSet presAssocID="{D3407E54-27E1-45B4-9490-75B091FC295A}" presName="arrowDiagram3" presStyleCnt="0"/>
      <dgm:spPr/>
    </dgm:pt>
    <dgm:pt modelId="{67AC0A15-538F-4170-892D-E4D6CEDF1EC2}" type="pres">
      <dgm:prSet presAssocID="{00185D1C-C7EE-4B7C-B14C-3F8D11E5D144}" presName="bullet3a" presStyleLbl="node1" presStyleIdx="0" presStyleCnt="3" custFlipHor="1" custScaleX="100001" custScaleY="99996" custLinFactY="500000" custLinFactNeighborX="-29416" custLinFactNeighborY="525509"/>
      <dgm:spPr/>
    </dgm:pt>
    <dgm:pt modelId="{02B16ED9-6A60-44EC-8466-3701CFE5E8A7}" type="pres">
      <dgm:prSet presAssocID="{00185D1C-C7EE-4B7C-B14C-3F8D11E5D144}" presName="textBox3a" presStyleLbl="revTx" presStyleIdx="0" presStyleCnt="3" custScaleX="429185" custLinFactY="55251" custLinFactNeighborX="-25593" custLinFactNeighborY="100000">
        <dgm:presLayoutVars>
          <dgm:bulletEnabled val="1"/>
        </dgm:presLayoutVars>
      </dgm:prSet>
      <dgm:spPr/>
    </dgm:pt>
    <dgm:pt modelId="{3BDA6E90-C1BA-4A8A-96A5-6BA7CDDEB331}" type="pres">
      <dgm:prSet presAssocID="{FFD597EC-D360-44B9-8331-914E5CF1350C}" presName="bullet3b" presStyleLbl="node1" presStyleIdx="1" presStyleCnt="3" custLinFactX="-5584" custLinFactNeighborX="-100000" custLinFactNeighborY="-97226"/>
      <dgm:spPr/>
    </dgm:pt>
    <dgm:pt modelId="{CB569998-91D1-4866-BCC0-68D50C423380}" type="pres">
      <dgm:prSet presAssocID="{FFD597EC-D360-44B9-8331-914E5CF1350C}" presName="textBox3b" presStyleLbl="revTx" presStyleIdx="1" presStyleCnt="3" custScaleX="416667" custScaleY="64154" custLinFactNeighborX="18078" custLinFactNeighborY="-22517">
        <dgm:presLayoutVars>
          <dgm:bulletEnabled val="1"/>
        </dgm:presLayoutVars>
      </dgm:prSet>
      <dgm:spPr/>
    </dgm:pt>
    <dgm:pt modelId="{D9E171EB-9CA7-4EBD-B8EA-EFE7BB9F8FC9}" type="pres">
      <dgm:prSet presAssocID="{989D714B-75CF-4FC2-98D5-205674A01AFF}" presName="bullet3c" presStyleLbl="node1" presStyleIdx="2" presStyleCnt="3" custLinFactY="-400000" custLinFactNeighborX="-47607" custLinFactNeighborY="-417971"/>
      <dgm:spPr/>
    </dgm:pt>
    <dgm:pt modelId="{05A71D3B-EFD5-47AF-AAFF-3F664F822A06}" type="pres">
      <dgm:prSet presAssocID="{989D714B-75CF-4FC2-98D5-205674A01AFF}" presName="textBox3c" presStyleLbl="revTx" presStyleIdx="2" presStyleCnt="3" custScaleX="278419" custScaleY="72683" custLinFactY="-18873" custLinFactNeighborX="-6735" custLinFactNeighborY="-100000">
        <dgm:presLayoutVars>
          <dgm:bulletEnabled val="1"/>
        </dgm:presLayoutVars>
      </dgm:prSet>
      <dgm:spPr/>
    </dgm:pt>
  </dgm:ptLst>
  <dgm:cxnLst>
    <dgm:cxn modelId="{49EA256C-5BC7-4851-A0C6-E39138C588EF}" type="presOf" srcId="{D3407E54-27E1-45B4-9490-75B091FC295A}" destId="{429256B1-E00A-46E9-9EEF-C395F4C664E8}" srcOrd="0" destOrd="0" presId="urn:microsoft.com/office/officeart/2005/8/layout/arrow2"/>
    <dgm:cxn modelId="{5E6FF66F-EDFD-4372-B8BA-905AF5483755}" type="presOf" srcId="{00185D1C-C7EE-4B7C-B14C-3F8D11E5D144}" destId="{02B16ED9-6A60-44EC-8466-3701CFE5E8A7}" srcOrd="0" destOrd="0" presId="urn:microsoft.com/office/officeart/2005/8/layout/arrow2"/>
    <dgm:cxn modelId="{0A92C99A-FD8A-4C5B-AAED-FDE3D373AE9C}" srcId="{D3407E54-27E1-45B4-9490-75B091FC295A}" destId="{989D714B-75CF-4FC2-98D5-205674A01AFF}" srcOrd="2" destOrd="0" parTransId="{19B2E77E-FC0E-4FC1-ABDB-6D69133A23C3}" sibTransId="{284D20F9-10F0-470D-9EE0-50B216074EA9}"/>
    <dgm:cxn modelId="{A4534CA5-D235-4D42-BCC7-622D9EE6768A}" srcId="{D3407E54-27E1-45B4-9490-75B091FC295A}" destId="{FFD597EC-D360-44B9-8331-914E5CF1350C}" srcOrd="1" destOrd="0" parTransId="{3231741F-E34D-4204-A59A-6C8F038E0524}" sibTransId="{5D47FA93-93E2-47C2-9C94-8DA4D84C819E}"/>
    <dgm:cxn modelId="{ABDCA4B2-6B51-4D2C-A667-31A981FDA721}" srcId="{D3407E54-27E1-45B4-9490-75B091FC295A}" destId="{00185D1C-C7EE-4B7C-B14C-3F8D11E5D144}" srcOrd="0" destOrd="0" parTransId="{24AFB521-2ADB-4783-BD22-3F250EEB84E3}" sibTransId="{1D2191D9-BFAB-42EC-BFB3-A1EED38ED913}"/>
    <dgm:cxn modelId="{2DBED0EE-0788-4A79-8BE7-A0DFC4EDB98F}" type="presOf" srcId="{FFD597EC-D360-44B9-8331-914E5CF1350C}" destId="{CB569998-91D1-4866-BCC0-68D50C423380}" srcOrd="0" destOrd="0" presId="urn:microsoft.com/office/officeart/2005/8/layout/arrow2"/>
    <dgm:cxn modelId="{E7E4FBEF-3E87-480C-97D8-92063464514F}" type="presOf" srcId="{989D714B-75CF-4FC2-98D5-205674A01AFF}" destId="{05A71D3B-EFD5-47AF-AAFF-3F664F822A06}" srcOrd="0" destOrd="0" presId="urn:microsoft.com/office/officeart/2005/8/layout/arrow2"/>
    <dgm:cxn modelId="{16CACE5B-3AA8-414E-9584-A2D57A1BDD56}" type="presParOf" srcId="{429256B1-E00A-46E9-9EEF-C395F4C664E8}" destId="{F91E0E52-8183-41F4-9D83-306EDF3582D4}" srcOrd="0" destOrd="0" presId="urn:microsoft.com/office/officeart/2005/8/layout/arrow2"/>
    <dgm:cxn modelId="{B9688491-B69A-48B7-B7B5-FD4496BDA043}" type="presParOf" srcId="{429256B1-E00A-46E9-9EEF-C395F4C664E8}" destId="{A91C5C7F-B122-4F6C-B0B2-69F30387E428}" srcOrd="1" destOrd="0" presId="urn:microsoft.com/office/officeart/2005/8/layout/arrow2"/>
    <dgm:cxn modelId="{1121C865-3AA0-49C2-ABE0-BF1C897963D4}" type="presParOf" srcId="{A91C5C7F-B122-4F6C-B0B2-69F30387E428}" destId="{67AC0A15-538F-4170-892D-E4D6CEDF1EC2}" srcOrd="0" destOrd="0" presId="urn:microsoft.com/office/officeart/2005/8/layout/arrow2"/>
    <dgm:cxn modelId="{B392BDE6-C0FA-41CF-B6B2-2460ED8CCE6C}" type="presParOf" srcId="{A91C5C7F-B122-4F6C-B0B2-69F30387E428}" destId="{02B16ED9-6A60-44EC-8466-3701CFE5E8A7}" srcOrd="1" destOrd="0" presId="urn:microsoft.com/office/officeart/2005/8/layout/arrow2"/>
    <dgm:cxn modelId="{5C6BAAB9-EFDB-4601-BBA5-DCFE27673F96}" type="presParOf" srcId="{A91C5C7F-B122-4F6C-B0B2-69F30387E428}" destId="{3BDA6E90-C1BA-4A8A-96A5-6BA7CDDEB331}" srcOrd="2" destOrd="0" presId="urn:microsoft.com/office/officeart/2005/8/layout/arrow2"/>
    <dgm:cxn modelId="{130526BE-F814-49D7-A8A4-23B75A531361}" type="presParOf" srcId="{A91C5C7F-B122-4F6C-B0B2-69F30387E428}" destId="{CB569998-91D1-4866-BCC0-68D50C423380}" srcOrd="3" destOrd="0" presId="urn:microsoft.com/office/officeart/2005/8/layout/arrow2"/>
    <dgm:cxn modelId="{7B6799D0-959E-4724-811D-C1B000AD90D1}" type="presParOf" srcId="{A91C5C7F-B122-4F6C-B0B2-69F30387E428}" destId="{D9E171EB-9CA7-4EBD-B8EA-EFE7BB9F8FC9}" srcOrd="4" destOrd="0" presId="urn:microsoft.com/office/officeart/2005/8/layout/arrow2"/>
    <dgm:cxn modelId="{038788C1-601A-475B-8FDC-7F03FCB9F6B4}" type="presParOf" srcId="{A91C5C7F-B122-4F6C-B0B2-69F30387E428}" destId="{05A71D3B-EFD5-47AF-AAFF-3F664F822A0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250FD-92EA-45BF-B31D-8AC00B921AE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7991F1-199F-4D8E-9862-ABB371F36C0F}">
      <dgm:prSet phldrT="[Texto]"/>
      <dgm:spPr/>
      <dgm:t>
        <a:bodyPr/>
        <a:lstStyle/>
        <a:p>
          <a:r>
            <a:rPr lang="es-ES" dirty="0"/>
            <a:t>Primer</a:t>
          </a:r>
        </a:p>
      </dgm:t>
    </dgm:pt>
    <dgm:pt modelId="{65752FF2-1CC6-4837-AECA-2BD1933AB380}" type="parTrans" cxnId="{446A036C-EC63-42C7-9F03-B46FE0C3DBA6}">
      <dgm:prSet/>
      <dgm:spPr/>
      <dgm:t>
        <a:bodyPr/>
        <a:lstStyle/>
        <a:p>
          <a:endParaRPr lang="es-ES"/>
        </a:p>
      </dgm:t>
    </dgm:pt>
    <dgm:pt modelId="{9703C521-4D36-4E22-B17E-7366C58E7E3B}" type="sibTrans" cxnId="{446A036C-EC63-42C7-9F03-B46FE0C3DBA6}">
      <dgm:prSet/>
      <dgm:spPr/>
      <dgm:t>
        <a:bodyPr/>
        <a:lstStyle/>
        <a:p>
          <a:endParaRPr lang="es-ES"/>
        </a:p>
      </dgm:t>
    </dgm:pt>
    <dgm:pt modelId="{6643553A-1EE3-4089-85A6-ED4AC201A7B1}">
      <dgm:prSet phldrT="[Texto]" custT="1"/>
      <dgm:spPr/>
      <dgm:t>
        <a:bodyPr/>
        <a:lstStyle/>
        <a:p>
          <a:r>
            <a:rPr lang="es-ES" sz="2400" dirty="0">
              <a:solidFill>
                <a:schemeClr val="accent1"/>
              </a:solidFill>
            </a:rPr>
            <a:t>23 de septiembre-31 de octubre 17 de Noviembre: Primer bloque de asignaturas</a:t>
          </a:r>
        </a:p>
      </dgm:t>
    </dgm:pt>
    <dgm:pt modelId="{855CB4BF-4E43-4079-81DC-E6A38A9D8E4F}" type="parTrans" cxnId="{D8E0C62E-5DC5-491A-9B36-DB927A3616A4}">
      <dgm:prSet/>
      <dgm:spPr/>
      <dgm:t>
        <a:bodyPr/>
        <a:lstStyle/>
        <a:p>
          <a:endParaRPr lang="es-ES"/>
        </a:p>
      </dgm:t>
    </dgm:pt>
    <dgm:pt modelId="{D9D0354F-B825-4D73-972C-FB3D4BD1DA34}" type="sibTrans" cxnId="{D8E0C62E-5DC5-491A-9B36-DB927A3616A4}">
      <dgm:prSet/>
      <dgm:spPr/>
      <dgm:t>
        <a:bodyPr/>
        <a:lstStyle/>
        <a:p>
          <a:endParaRPr lang="es-ES"/>
        </a:p>
      </dgm:t>
    </dgm:pt>
    <dgm:pt modelId="{55D478FD-87D4-4AFD-B16E-C3E4C07F19C8}">
      <dgm:prSet phldrT="[Texto]"/>
      <dgm:spPr/>
      <dgm:t>
        <a:bodyPr/>
        <a:lstStyle/>
        <a:p>
          <a:r>
            <a:rPr lang="es-ES" dirty="0"/>
            <a:t>Semestre</a:t>
          </a:r>
        </a:p>
      </dgm:t>
    </dgm:pt>
    <dgm:pt modelId="{5B8D09A3-5474-4302-99E4-E9585BD78CB7}" type="parTrans" cxnId="{ADDFA122-D29B-42FE-AC9C-3DE127EAE28E}">
      <dgm:prSet/>
      <dgm:spPr/>
      <dgm:t>
        <a:bodyPr/>
        <a:lstStyle/>
        <a:p>
          <a:endParaRPr lang="es-ES"/>
        </a:p>
      </dgm:t>
    </dgm:pt>
    <dgm:pt modelId="{5C7B87A6-25ED-483A-9128-161843FF521D}" type="sibTrans" cxnId="{ADDFA122-D29B-42FE-AC9C-3DE127EAE28E}">
      <dgm:prSet/>
      <dgm:spPr/>
      <dgm:t>
        <a:bodyPr/>
        <a:lstStyle/>
        <a:p>
          <a:endParaRPr lang="es-ES"/>
        </a:p>
      </dgm:t>
    </dgm:pt>
    <dgm:pt modelId="{455290AC-EB0D-4BAC-8A46-A2BE9E61399C}">
      <dgm:prSet phldrT="[Texto]"/>
      <dgm:spPr/>
      <dgm:t>
        <a:bodyPr/>
        <a:lstStyle/>
        <a:p>
          <a:endParaRPr lang="es-ES" sz="1200" dirty="0"/>
        </a:p>
      </dgm:t>
    </dgm:pt>
    <dgm:pt modelId="{50ACCC21-AE6E-43E8-BA8A-EA7E59152901}" type="parTrans" cxnId="{E9DD1404-8E42-4909-A2B6-B7BEDC2395AC}">
      <dgm:prSet/>
      <dgm:spPr/>
      <dgm:t>
        <a:bodyPr/>
        <a:lstStyle/>
        <a:p>
          <a:endParaRPr lang="es-ES"/>
        </a:p>
      </dgm:t>
    </dgm:pt>
    <dgm:pt modelId="{332C4442-A1B5-45A3-AEE7-8D4FA98EBB38}" type="sibTrans" cxnId="{E9DD1404-8E42-4909-A2B6-B7BEDC2395AC}">
      <dgm:prSet/>
      <dgm:spPr/>
      <dgm:t>
        <a:bodyPr/>
        <a:lstStyle/>
        <a:p>
          <a:endParaRPr lang="es-ES"/>
        </a:p>
      </dgm:t>
    </dgm:pt>
    <dgm:pt modelId="{D4DD811E-F454-43C8-B78B-322B4BBD28C0}">
      <dgm:prSet phldrT="[Texto]"/>
      <dgm:spPr/>
      <dgm:t>
        <a:bodyPr/>
        <a:lstStyle/>
        <a:p>
          <a:endParaRPr lang="es-ES" dirty="0"/>
        </a:p>
      </dgm:t>
    </dgm:pt>
    <dgm:pt modelId="{7607C22B-4503-48E2-A73D-FC927083AD67}" type="parTrans" cxnId="{CBD02FDA-883F-4994-9B96-7783D70B3690}">
      <dgm:prSet/>
      <dgm:spPr/>
      <dgm:t>
        <a:bodyPr/>
        <a:lstStyle/>
        <a:p>
          <a:endParaRPr lang="es-ES"/>
        </a:p>
      </dgm:t>
    </dgm:pt>
    <dgm:pt modelId="{0CD8FA6C-4374-4439-8E25-294F11922663}" type="sibTrans" cxnId="{CBD02FDA-883F-4994-9B96-7783D70B3690}">
      <dgm:prSet/>
      <dgm:spPr/>
      <dgm:t>
        <a:bodyPr/>
        <a:lstStyle/>
        <a:p>
          <a:endParaRPr lang="es-ES"/>
        </a:p>
      </dgm:t>
    </dgm:pt>
    <dgm:pt modelId="{AB22812C-C36F-4C55-A529-93560A65C5F3}">
      <dgm:prSet phldrT="[Texto]" custT="1"/>
      <dgm:spPr/>
      <dgm:t>
        <a:bodyPr/>
        <a:lstStyle/>
        <a:p>
          <a:r>
            <a:rPr lang="es-ES" sz="2400" dirty="0"/>
            <a:t>19-29 de enero: Periodo de revisión y evaluación 1ªconvocatoria</a:t>
          </a:r>
          <a:endParaRPr lang="es-ES" sz="1600" dirty="0"/>
        </a:p>
      </dgm:t>
    </dgm:pt>
    <dgm:pt modelId="{96FAF10B-4307-427A-9E5A-78D8632DEF70}" type="parTrans" cxnId="{00579800-3418-4270-9F57-4A9356C16396}">
      <dgm:prSet/>
      <dgm:spPr/>
      <dgm:t>
        <a:bodyPr/>
        <a:lstStyle/>
        <a:p>
          <a:endParaRPr lang="es-ES"/>
        </a:p>
      </dgm:t>
    </dgm:pt>
    <dgm:pt modelId="{866E05EA-2BE2-46FA-A9AD-46386C1F1AD8}" type="sibTrans" cxnId="{00579800-3418-4270-9F57-4A9356C16396}">
      <dgm:prSet/>
      <dgm:spPr/>
      <dgm:t>
        <a:bodyPr/>
        <a:lstStyle/>
        <a:p>
          <a:endParaRPr lang="es-ES"/>
        </a:p>
      </dgm:t>
    </dgm:pt>
    <dgm:pt modelId="{6246A1C6-49EA-4C65-84AE-F797AD0D4E0D}">
      <dgm:prSet phldrT="[Texto]"/>
      <dgm:spPr/>
      <dgm:t>
        <a:bodyPr/>
        <a:lstStyle/>
        <a:p>
          <a:r>
            <a:rPr lang="es-ES" dirty="0"/>
            <a:t>Segundo</a:t>
          </a:r>
        </a:p>
      </dgm:t>
    </dgm:pt>
    <dgm:pt modelId="{03599549-9B6D-42DC-B240-18A16E87FE29}" type="parTrans" cxnId="{FF7282FB-3C4F-441A-A808-B848220AEC71}">
      <dgm:prSet/>
      <dgm:spPr/>
      <dgm:t>
        <a:bodyPr/>
        <a:lstStyle/>
        <a:p>
          <a:endParaRPr lang="es-ES"/>
        </a:p>
      </dgm:t>
    </dgm:pt>
    <dgm:pt modelId="{9AEB2385-18A0-4538-882E-3B8032E7A9F5}" type="sibTrans" cxnId="{FF7282FB-3C4F-441A-A808-B848220AEC71}">
      <dgm:prSet/>
      <dgm:spPr/>
      <dgm:t>
        <a:bodyPr/>
        <a:lstStyle/>
        <a:p>
          <a:endParaRPr lang="es-ES"/>
        </a:p>
      </dgm:t>
    </dgm:pt>
    <dgm:pt modelId="{E79B649B-5A9B-4332-AC76-785A45D9A667}">
      <dgm:prSet custT="1"/>
      <dgm:spPr/>
      <dgm:t>
        <a:bodyPr/>
        <a:lstStyle/>
        <a:p>
          <a:r>
            <a:rPr lang="es-ES" sz="2400" dirty="0">
              <a:solidFill>
                <a:srgbClr val="00B050"/>
              </a:solidFill>
            </a:rPr>
            <a:t>30 marzo-7 Abril: Vacaciones Semana Santa</a:t>
          </a:r>
        </a:p>
      </dgm:t>
    </dgm:pt>
    <dgm:pt modelId="{650C9888-6800-4CD2-8815-4A711DF3B989}" type="parTrans" cxnId="{61C8E0B5-E131-4568-916B-D90E6EFA92FD}">
      <dgm:prSet/>
      <dgm:spPr/>
      <dgm:t>
        <a:bodyPr/>
        <a:lstStyle/>
        <a:p>
          <a:endParaRPr lang="es-ES"/>
        </a:p>
      </dgm:t>
    </dgm:pt>
    <dgm:pt modelId="{13599269-4838-4B21-9A0E-655B2DB3E465}" type="sibTrans" cxnId="{61C8E0B5-E131-4568-916B-D90E6EFA92FD}">
      <dgm:prSet/>
      <dgm:spPr/>
      <dgm:t>
        <a:bodyPr/>
        <a:lstStyle/>
        <a:p>
          <a:endParaRPr lang="es-ES"/>
        </a:p>
      </dgm:t>
    </dgm:pt>
    <dgm:pt modelId="{E7C0A719-4A56-45EA-BA5A-C2E04D413B9B}">
      <dgm:prSet phldrT="[Texto]"/>
      <dgm:spPr/>
      <dgm:t>
        <a:bodyPr/>
        <a:lstStyle/>
        <a:p>
          <a:endParaRPr lang="es-ES" sz="1200" dirty="0"/>
        </a:p>
      </dgm:t>
    </dgm:pt>
    <dgm:pt modelId="{FBDC550F-B21E-4EE6-B669-F3A9F0DC5844}" type="parTrans" cxnId="{76203B8B-9752-46C0-89C2-F7C0A939B991}">
      <dgm:prSet/>
      <dgm:spPr/>
      <dgm:t>
        <a:bodyPr/>
        <a:lstStyle/>
        <a:p>
          <a:endParaRPr lang="es-ES"/>
        </a:p>
      </dgm:t>
    </dgm:pt>
    <dgm:pt modelId="{B66674BB-6484-4641-8008-748683F5CED0}" type="sibTrans" cxnId="{76203B8B-9752-46C0-89C2-F7C0A939B991}">
      <dgm:prSet/>
      <dgm:spPr/>
      <dgm:t>
        <a:bodyPr/>
        <a:lstStyle/>
        <a:p>
          <a:endParaRPr lang="es-ES"/>
        </a:p>
      </dgm:t>
    </dgm:pt>
    <dgm:pt modelId="{8E5117E7-2026-4E11-A4F6-771BA635B810}">
      <dgm:prSet phldrT="[Texto]"/>
      <dgm:spPr/>
      <dgm:t>
        <a:bodyPr/>
        <a:lstStyle/>
        <a:p>
          <a:r>
            <a:rPr lang="es-ES" dirty="0"/>
            <a:t>Semestre</a:t>
          </a:r>
        </a:p>
      </dgm:t>
    </dgm:pt>
    <dgm:pt modelId="{D646E056-844B-4A07-9CB0-9AE46CEE05F1}" type="parTrans" cxnId="{9AAAF45A-F19D-4779-9E5D-395408054234}">
      <dgm:prSet/>
      <dgm:spPr/>
      <dgm:t>
        <a:bodyPr/>
        <a:lstStyle/>
        <a:p>
          <a:endParaRPr lang="es-ES"/>
        </a:p>
      </dgm:t>
    </dgm:pt>
    <dgm:pt modelId="{005EB3F9-A071-4481-BEB5-B952D5B2BB38}" type="sibTrans" cxnId="{9AAAF45A-F19D-4779-9E5D-395408054234}">
      <dgm:prSet/>
      <dgm:spPr/>
      <dgm:t>
        <a:bodyPr/>
        <a:lstStyle/>
        <a:p>
          <a:endParaRPr lang="es-ES"/>
        </a:p>
      </dgm:t>
    </dgm:pt>
    <dgm:pt modelId="{B7B08C0F-06EC-41F9-ABD6-445CC614B8C7}">
      <dgm:prSet custT="1"/>
      <dgm:spPr/>
      <dgm:t>
        <a:bodyPr/>
        <a:lstStyle/>
        <a:p>
          <a:r>
            <a:rPr lang="es-ES" sz="2400" dirty="0"/>
            <a:t>14 de abril-9 de mayo: terminación última asignatura</a:t>
          </a:r>
        </a:p>
      </dgm:t>
    </dgm:pt>
    <dgm:pt modelId="{CEB1768F-E120-4071-BEF7-68AAAC2A2704}" type="parTrans" cxnId="{1282F601-37AF-4D98-A529-12AC733699CA}">
      <dgm:prSet/>
      <dgm:spPr/>
      <dgm:t>
        <a:bodyPr/>
        <a:lstStyle/>
        <a:p>
          <a:endParaRPr lang="es-ES"/>
        </a:p>
      </dgm:t>
    </dgm:pt>
    <dgm:pt modelId="{A922A79E-7A2A-41B6-8274-FE97438138DF}" type="sibTrans" cxnId="{1282F601-37AF-4D98-A529-12AC733699CA}">
      <dgm:prSet/>
      <dgm:spPr/>
      <dgm:t>
        <a:bodyPr/>
        <a:lstStyle/>
        <a:p>
          <a:endParaRPr lang="es-ES"/>
        </a:p>
      </dgm:t>
    </dgm:pt>
    <dgm:pt modelId="{1C2F52EC-63B7-4B5C-B447-83C75A5A1B30}">
      <dgm:prSet custT="1"/>
      <dgm:spPr/>
      <dgm:t>
        <a:bodyPr/>
        <a:lstStyle/>
        <a:p>
          <a:r>
            <a:rPr lang="es-ES" sz="2400" dirty="0"/>
            <a:t>4-13 Feb.: Periodo de revisión y evaluación 2ª convocatoria</a:t>
          </a:r>
        </a:p>
      </dgm:t>
    </dgm:pt>
    <dgm:pt modelId="{F6E4282A-9552-492D-B6BE-904B2ED19B95}" type="parTrans" cxnId="{50DF0299-23EA-4149-85A8-75F4CC708055}">
      <dgm:prSet/>
      <dgm:spPr/>
      <dgm:t>
        <a:bodyPr/>
        <a:lstStyle/>
        <a:p>
          <a:endParaRPr lang="es-ES"/>
        </a:p>
      </dgm:t>
    </dgm:pt>
    <dgm:pt modelId="{40B97B56-8DFA-4AB7-AC86-596631C4473C}" type="sibTrans" cxnId="{50DF0299-23EA-4149-85A8-75F4CC708055}">
      <dgm:prSet/>
      <dgm:spPr/>
      <dgm:t>
        <a:bodyPr/>
        <a:lstStyle/>
        <a:p>
          <a:endParaRPr lang="es-ES"/>
        </a:p>
      </dgm:t>
    </dgm:pt>
    <dgm:pt modelId="{A278507A-0FAE-4F8D-A631-6B2016CA60DB}">
      <dgm:prSet custT="1"/>
      <dgm:spPr/>
      <dgm:t>
        <a:bodyPr/>
        <a:lstStyle/>
        <a:p>
          <a:r>
            <a:rPr lang="es-ES" sz="2400" dirty="0"/>
            <a:t>22 Septiembre: Inicio del Periodo lectivo </a:t>
          </a:r>
        </a:p>
      </dgm:t>
    </dgm:pt>
    <dgm:pt modelId="{C0C6B1EC-75CF-4CB0-9A5E-300B7A06BF6C}" type="parTrans" cxnId="{7172F808-E70F-4558-A0B4-7B6F60965CED}">
      <dgm:prSet/>
      <dgm:spPr/>
      <dgm:t>
        <a:bodyPr/>
        <a:lstStyle/>
        <a:p>
          <a:endParaRPr lang="es-ES"/>
        </a:p>
      </dgm:t>
    </dgm:pt>
    <dgm:pt modelId="{828D3AA7-7611-4684-BB83-18C2B900E8BA}" type="sibTrans" cxnId="{7172F808-E70F-4558-A0B4-7B6F60965CED}">
      <dgm:prSet/>
      <dgm:spPr/>
      <dgm:t>
        <a:bodyPr/>
        <a:lstStyle/>
        <a:p>
          <a:endParaRPr lang="es-ES"/>
        </a:p>
      </dgm:t>
    </dgm:pt>
    <dgm:pt modelId="{AB1EDF0F-4CD1-4421-B5B0-740E11452DF5}">
      <dgm:prSet custT="1"/>
      <dgm:spPr/>
      <dgm:t>
        <a:bodyPr/>
        <a:lstStyle/>
        <a:p>
          <a:r>
            <a:rPr lang="es-ES" sz="2400" dirty="0">
              <a:solidFill>
                <a:srgbClr val="00B050"/>
              </a:solidFill>
            </a:rPr>
            <a:t>22 dic-7 enero: Vacaciones</a:t>
          </a:r>
        </a:p>
      </dgm:t>
    </dgm:pt>
    <dgm:pt modelId="{E0E92AFB-E07F-4B0E-AB6C-126F179B5CC6}" type="parTrans" cxnId="{16327C2B-D0FC-4186-B9A9-ED213818A7B6}">
      <dgm:prSet/>
      <dgm:spPr/>
      <dgm:t>
        <a:bodyPr/>
        <a:lstStyle/>
        <a:p>
          <a:endParaRPr lang="es-ES"/>
        </a:p>
      </dgm:t>
    </dgm:pt>
    <dgm:pt modelId="{AEFA5D82-727D-4F0F-861C-76758BA63D95}" type="sibTrans" cxnId="{16327C2B-D0FC-4186-B9A9-ED213818A7B6}">
      <dgm:prSet/>
      <dgm:spPr/>
      <dgm:t>
        <a:bodyPr/>
        <a:lstStyle/>
        <a:p>
          <a:endParaRPr lang="es-ES"/>
        </a:p>
      </dgm:t>
    </dgm:pt>
    <dgm:pt modelId="{6A16554B-D0E1-4AAE-97D4-C4C44D616AEC}">
      <dgm:prSet phldrT="[Texto]" custT="1"/>
      <dgm:spPr/>
      <dgm:t>
        <a:bodyPr/>
        <a:lstStyle/>
        <a:p>
          <a:r>
            <a:rPr lang="es-ES" sz="2400" dirty="0">
              <a:solidFill>
                <a:schemeClr val="accent1"/>
              </a:solidFill>
            </a:rPr>
            <a:t>7-24 Nov.- 16 Enero: Segundo bloque de Asignaturas</a:t>
          </a:r>
        </a:p>
      </dgm:t>
    </dgm:pt>
    <dgm:pt modelId="{9ADE2EB0-2091-4F3C-ABF2-D72424061DF9}" type="parTrans" cxnId="{6263073C-B7A1-4370-8EE7-A3DBC84BD67F}">
      <dgm:prSet/>
      <dgm:spPr/>
      <dgm:t>
        <a:bodyPr/>
        <a:lstStyle/>
        <a:p>
          <a:endParaRPr lang="es-ES"/>
        </a:p>
      </dgm:t>
    </dgm:pt>
    <dgm:pt modelId="{75401C3F-15DA-4CBA-BB2D-A9EB400B7A43}" type="sibTrans" cxnId="{6263073C-B7A1-4370-8EE7-A3DBC84BD67F}">
      <dgm:prSet/>
      <dgm:spPr/>
      <dgm:t>
        <a:bodyPr/>
        <a:lstStyle/>
        <a:p>
          <a:endParaRPr lang="es-ES"/>
        </a:p>
      </dgm:t>
    </dgm:pt>
    <dgm:pt modelId="{8537CBE4-C236-418C-8DBD-060B0A00B612}">
      <dgm:prSet custT="1"/>
      <dgm:spPr/>
      <dgm:t>
        <a:bodyPr/>
        <a:lstStyle/>
        <a:p>
          <a:r>
            <a:rPr lang="es-ES" sz="2400" dirty="0">
              <a:solidFill>
                <a:schemeClr val="accent1"/>
              </a:solidFill>
            </a:rPr>
            <a:t>17 Feb-20 marzo: Tercer Bloque de Asignaturas</a:t>
          </a:r>
        </a:p>
      </dgm:t>
    </dgm:pt>
    <dgm:pt modelId="{A5E97A1E-481D-4D87-A3AE-1ED3755555C7}" type="parTrans" cxnId="{A56E5A4D-AC0A-47DD-9F9F-E7EEE8D3F170}">
      <dgm:prSet/>
      <dgm:spPr/>
      <dgm:t>
        <a:bodyPr/>
        <a:lstStyle/>
        <a:p>
          <a:endParaRPr lang="es-ES"/>
        </a:p>
      </dgm:t>
    </dgm:pt>
    <dgm:pt modelId="{90D113AA-5001-4D9C-AB4C-9731540E48E0}" type="sibTrans" cxnId="{A56E5A4D-AC0A-47DD-9F9F-E7EEE8D3F170}">
      <dgm:prSet/>
      <dgm:spPr/>
      <dgm:t>
        <a:bodyPr/>
        <a:lstStyle/>
        <a:p>
          <a:endParaRPr lang="es-ES"/>
        </a:p>
      </dgm:t>
    </dgm:pt>
    <dgm:pt modelId="{89AD04B8-1991-474A-8184-576363EC8D08}">
      <dgm:prSet/>
      <dgm:spPr/>
      <dgm:t>
        <a:bodyPr/>
        <a:lstStyle/>
        <a:p>
          <a:endParaRPr lang="es-ES"/>
        </a:p>
      </dgm:t>
    </dgm:pt>
    <dgm:pt modelId="{9A061DC7-E316-436F-A044-E817404E4B1F}" type="parTrans" cxnId="{4F7DAF2C-7158-4597-BEFA-C0FFC1543A12}">
      <dgm:prSet/>
      <dgm:spPr/>
      <dgm:t>
        <a:bodyPr/>
        <a:lstStyle/>
        <a:p>
          <a:endParaRPr lang="es-ES"/>
        </a:p>
      </dgm:t>
    </dgm:pt>
    <dgm:pt modelId="{70F72F0D-2A73-40B8-AF86-7133120C1667}" type="sibTrans" cxnId="{4F7DAF2C-7158-4597-BEFA-C0FFC1543A12}">
      <dgm:prSet/>
      <dgm:spPr/>
      <dgm:t>
        <a:bodyPr/>
        <a:lstStyle/>
        <a:p>
          <a:endParaRPr lang="es-ES"/>
        </a:p>
      </dgm:t>
    </dgm:pt>
    <dgm:pt modelId="{365A6F7D-964E-467F-888E-F27A3B683B55}">
      <dgm:prSet custT="1"/>
      <dgm:spPr/>
      <dgm:t>
        <a:bodyPr/>
        <a:lstStyle/>
        <a:p>
          <a:r>
            <a:rPr lang="es-ES" sz="2400" dirty="0"/>
            <a:t>8-20 junio: Periodo de revisión y evaluación 1ª convocatoria</a:t>
          </a:r>
        </a:p>
      </dgm:t>
    </dgm:pt>
    <dgm:pt modelId="{ECC0CD3B-045B-4CB2-A51B-7A7B7EA01E14}" type="parTrans" cxnId="{4FF00029-6C4E-4B07-A2D7-790F7C94B1C3}">
      <dgm:prSet/>
      <dgm:spPr/>
      <dgm:t>
        <a:bodyPr/>
        <a:lstStyle/>
        <a:p>
          <a:endParaRPr lang="es-ES"/>
        </a:p>
      </dgm:t>
    </dgm:pt>
    <dgm:pt modelId="{1C19A954-0D1C-4F54-820D-E5B85FF496CD}" type="sibTrans" cxnId="{4FF00029-6C4E-4B07-A2D7-790F7C94B1C3}">
      <dgm:prSet/>
      <dgm:spPr/>
      <dgm:t>
        <a:bodyPr/>
        <a:lstStyle/>
        <a:p>
          <a:endParaRPr lang="es-ES"/>
        </a:p>
      </dgm:t>
    </dgm:pt>
    <dgm:pt modelId="{9655618B-8E35-4300-B71F-13E153B3657D}">
      <dgm:prSet custT="1"/>
      <dgm:spPr/>
      <dgm:t>
        <a:bodyPr/>
        <a:lstStyle/>
        <a:p>
          <a:r>
            <a:rPr lang="es-ES" sz="2400" dirty="0"/>
            <a:t>1-8 Julio: Periodo de revisión y evaluación 2ª convocatoria</a:t>
          </a:r>
        </a:p>
      </dgm:t>
    </dgm:pt>
    <dgm:pt modelId="{F2411CD3-8B04-4D8C-A7AC-4E7AA3C2AD51}" type="parTrans" cxnId="{9B1F8E55-2B02-4468-97C9-58E2EE0E0EE0}">
      <dgm:prSet/>
      <dgm:spPr/>
      <dgm:t>
        <a:bodyPr/>
        <a:lstStyle/>
        <a:p>
          <a:endParaRPr lang="es-ES"/>
        </a:p>
      </dgm:t>
    </dgm:pt>
    <dgm:pt modelId="{08105021-4E9C-4F2F-8923-B3799BAAE370}" type="sibTrans" cxnId="{9B1F8E55-2B02-4468-97C9-58E2EE0E0EE0}">
      <dgm:prSet/>
      <dgm:spPr/>
      <dgm:t>
        <a:bodyPr/>
        <a:lstStyle/>
        <a:p>
          <a:endParaRPr lang="es-ES"/>
        </a:p>
      </dgm:t>
    </dgm:pt>
    <dgm:pt modelId="{34DDF105-FB79-4588-BBE0-CA5AEB39E7A6}">
      <dgm:prSet/>
      <dgm:spPr/>
      <dgm:t>
        <a:bodyPr/>
        <a:lstStyle/>
        <a:p>
          <a:endParaRPr lang="es-ES" sz="1400" dirty="0"/>
        </a:p>
      </dgm:t>
    </dgm:pt>
    <dgm:pt modelId="{CB607F80-9D43-44C3-8922-D910913840F6}" type="parTrans" cxnId="{6DADC09C-DB03-416E-A6E7-1EFF64222A3D}">
      <dgm:prSet/>
      <dgm:spPr/>
      <dgm:t>
        <a:bodyPr/>
        <a:lstStyle/>
        <a:p>
          <a:endParaRPr lang="es-ES"/>
        </a:p>
      </dgm:t>
    </dgm:pt>
    <dgm:pt modelId="{73DE363D-C428-4C76-B655-67FD578355FB}" type="sibTrans" cxnId="{6DADC09C-DB03-416E-A6E7-1EFF64222A3D}">
      <dgm:prSet/>
      <dgm:spPr/>
      <dgm:t>
        <a:bodyPr/>
        <a:lstStyle/>
        <a:p>
          <a:endParaRPr lang="es-ES"/>
        </a:p>
      </dgm:t>
    </dgm:pt>
    <dgm:pt modelId="{4E1F7040-1E29-420E-9A81-2A0E8B207ECC}">
      <dgm:prSet custT="1"/>
      <dgm:spPr/>
      <dgm:t>
        <a:bodyPr/>
        <a:lstStyle/>
        <a:p>
          <a:endParaRPr lang="es-ES" sz="2400" dirty="0"/>
        </a:p>
      </dgm:t>
    </dgm:pt>
    <dgm:pt modelId="{7A893A87-17E9-43D1-8929-50059EE40FEF}" type="parTrans" cxnId="{133938ED-E42E-438D-A895-FC46E36E451F}">
      <dgm:prSet/>
      <dgm:spPr/>
      <dgm:t>
        <a:bodyPr/>
        <a:lstStyle/>
        <a:p>
          <a:endParaRPr lang="es-ES"/>
        </a:p>
      </dgm:t>
    </dgm:pt>
    <dgm:pt modelId="{1CE31765-BCF8-4290-848B-19CB420616B8}" type="sibTrans" cxnId="{133938ED-E42E-438D-A895-FC46E36E451F}">
      <dgm:prSet/>
      <dgm:spPr/>
      <dgm:t>
        <a:bodyPr/>
        <a:lstStyle/>
        <a:p>
          <a:endParaRPr lang="es-ES"/>
        </a:p>
      </dgm:t>
    </dgm:pt>
    <dgm:pt modelId="{6215061B-B909-49C4-9F81-88D0CBC83A87}" type="pres">
      <dgm:prSet presAssocID="{C41250FD-92EA-45BF-B31D-8AC00B921AEE}" presName="linearFlow" presStyleCnt="0">
        <dgm:presLayoutVars>
          <dgm:dir/>
          <dgm:animLvl val="lvl"/>
          <dgm:resizeHandles val="exact"/>
        </dgm:presLayoutVars>
      </dgm:prSet>
      <dgm:spPr/>
    </dgm:pt>
    <dgm:pt modelId="{D7FE9F5D-1123-48AF-A74D-E100A239714E}" type="pres">
      <dgm:prSet presAssocID="{A77991F1-199F-4D8E-9862-ABB371F36C0F}" presName="composite" presStyleCnt="0"/>
      <dgm:spPr/>
    </dgm:pt>
    <dgm:pt modelId="{BDEF8C23-0173-43E5-942B-58F37F0F6A99}" type="pres">
      <dgm:prSet presAssocID="{A77991F1-199F-4D8E-9862-ABB371F36C0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220748E-0A0E-4898-B5F5-C56E0910652E}" type="pres">
      <dgm:prSet presAssocID="{A77991F1-199F-4D8E-9862-ABB371F36C0F}" presName="descendantText" presStyleLbl="alignAcc1" presStyleIdx="0" presStyleCnt="6" custScaleX="99086" custScaleY="134767">
        <dgm:presLayoutVars>
          <dgm:bulletEnabled val="1"/>
        </dgm:presLayoutVars>
      </dgm:prSet>
      <dgm:spPr/>
    </dgm:pt>
    <dgm:pt modelId="{FEB5AD86-3BB1-4F79-AB8B-B1EC569B0DF1}" type="pres">
      <dgm:prSet presAssocID="{9703C521-4D36-4E22-B17E-7366C58E7E3B}" presName="sp" presStyleCnt="0"/>
      <dgm:spPr/>
    </dgm:pt>
    <dgm:pt modelId="{14AFEFCA-6AAA-42B2-B6C6-E5E60E82863D}" type="pres">
      <dgm:prSet presAssocID="{55D478FD-87D4-4AFD-B16E-C3E4C07F19C8}" presName="composite" presStyleCnt="0"/>
      <dgm:spPr/>
    </dgm:pt>
    <dgm:pt modelId="{7E8AD07E-7280-4FA9-8F0E-9383EF910CF9}" type="pres">
      <dgm:prSet presAssocID="{55D478FD-87D4-4AFD-B16E-C3E4C07F19C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D014036-356E-45E4-B216-E1594C8D5E7A}" type="pres">
      <dgm:prSet presAssocID="{55D478FD-87D4-4AFD-B16E-C3E4C07F19C8}" presName="descendantText" presStyleLbl="alignAcc1" presStyleIdx="1" presStyleCnt="6">
        <dgm:presLayoutVars>
          <dgm:bulletEnabled val="1"/>
        </dgm:presLayoutVars>
      </dgm:prSet>
      <dgm:spPr/>
    </dgm:pt>
    <dgm:pt modelId="{D80B367F-066B-4650-B15B-6EAE07963510}" type="pres">
      <dgm:prSet presAssocID="{5C7B87A6-25ED-483A-9128-161843FF521D}" presName="sp" presStyleCnt="0"/>
      <dgm:spPr/>
    </dgm:pt>
    <dgm:pt modelId="{CD186DD2-940F-490D-BEA3-ACA474E46071}" type="pres">
      <dgm:prSet presAssocID="{D4DD811E-F454-43C8-B78B-322B4BBD28C0}" presName="composite" presStyleCnt="0"/>
      <dgm:spPr/>
    </dgm:pt>
    <dgm:pt modelId="{39906396-3AC1-42E0-9EDC-FF2FEDCFD304}" type="pres">
      <dgm:prSet presAssocID="{D4DD811E-F454-43C8-B78B-322B4BBD28C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7C65DDF9-CE67-4977-9FFB-B4A19602D4F9}" type="pres">
      <dgm:prSet presAssocID="{D4DD811E-F454-43C8-B78B-322B4BBD28C0}" presName="descendantText" presStyleLbl="alignAcc1" presStyleIdx="2" presStyleCnt="6" custLinFactNeighborX="343" custLinFactNeighborY="212">
        <dgm:presLayoutVars>
          <dgm:bulletEnabled val="1"/>
        </dgm:presLayoutVars>
      </dgm:prSet>
      <dgm:spPr/>
    </dgm:pt>
    <dgm:pt modelId="{854C672B-5AFE-4249-B6CC-78287BF76624}" type="pres">
      <dgm:prSet presAssocID="{0CD8FA6C-4374-4439-8E25-294F11922663}" presName="sp" presStyleCnt="0"/>
      <dgm:spPr/>
    </dgm:pt>
    <dgm:pt modelId="{CD2329E8-7B3D-4A5E-A352-432D12B7620A}" type="pres">
      <dgm:prSet presAssocID="{6246A1C6-49EA-4C65-84AE-F797AD0D4E0D}" presName="composite" presStyleCnt="0"/>
      <dgm:spPr/>
    </dgm:pt>
    <dgm:pt modelId="{E9DA6508-5D88-4991-A919-8957504286BB}" type="pres">
      <dgm:prSet presAssocID="{6246A1C6-49EA-4C65-84AE-F797AD0D4E0D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5F7E7C4-2682-4430-8FCA-50CD0926778F}" type="pres">
      <dgm:prSet presAssocID="{6246A1C6-49EA-4C65-84AE-F797AD0D4E0D}" presName="descendantText" presStyleLbl="alignAcc1" presStyleIdx="3" presStyleCnt="6" custLinFactNeighborX="343" custLinFactNeighborY="4890">
        <dgm:presLayoutVars>
          <dgm:bulletEnabled val="1"/>
        </dgm:presLayoutVars>
      </dgm:prSet>
      <dgm:spPr/>
    </dgm:pt>
    <dgm:pt modelId="{0D9C15F0-00EC-4BDE-B076-B343F7FE1895}" type="pres">
      <dgm:prSet presAssocID="{9AEB2385-18A0-4538-882E-3B8032E7A9F5}" presName="sp" presStyleCnt="0"/>
      <dgm:spPr/>
    </dgm:pt>
    <dgm:pt modelId="{EE2B060D-BB23-401B-91BF-43AEC027BD84}" type="pres">
      <dgm:prSet presAssocID="{8E5117E7-2026-4E11-A4F6-771BA635B810}" presName="composite" presStyleCnt="0"/>
      <dgm:spPr/>
    </dgm:pt>
    <dgm:pt modelId="{91335D26-02E8-4CBC-9D93-5320BDB9D440}" type="pres">
      <dgm:prSet presAssocID="{8E5117E7-2026-4E11-A4F6-771BA635B810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EB04822-B333-4F3A-83D5-433D23B9F970}" type="pres">
      <dgm:prSet presAssocID="{8E5117E7-2026-4E11-A4F6-771BA635B810}" presName="descendantText" presStyleLbl="alignAcc1" presStyleIdx="4" presStyleCnt="6" custLinFactNeighborX="343" custLinFactNeighborY="18090">
        <dgm:presLayoutVars>
          <dgm:bulletEnabled val="1"/>
        </dgm:presLayoutVars>
      </dgm:prSet>
      <dgm:spPr/>
    </dgm:pt>
    <dgm:pt modelId="{330650F7-E9D4-416D-93A1-5E756B065958}" type="pres">
      <dgm:prSet presAssocID="{005EB3F9-A071-4481-BEB5-B952D5B2BB38}" presName="sp" presStyleCnt="0"/>
      <dgm:spPr/>
    </dgm:pt>
    <dgm:pt modelId="{76F187AD-A6E6-40FC-B2D1-1965D4008198}" type="pres">
      <dgm:prSet presAssocID="{89AD04B8-1991-474A-8184-576363EC8D08}" presName="composite" presStyleCnt="0"/>
      <dgm:spPr/>
    </dgm:pt>
    <dgm:pt modelId="{AB59F521-730C-4454-BA06-D5EEDF37F4B2}" type="pres">
      <dgm:prSet presAssocID="{89AD04B8-1991-474A-8184-576363EC8D0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E683FEE9-2D1E-458F-8FC8-55085D77D1E9}" type="pres">
      <dgm:prSet presAssocID="{89AD04B8-1991-474A-8184-576363EC8D0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00579800-3418-4270-9F57-4A9356C16396}" srcId="{D4DD811E-F454-43C8-B78B-322B4BBD28C0}" destId="{AB22812C-C36F-4C55-A529-93560A65C5F3}" srcOrd="0" destOrd="0" parTransId="{96FAF10B-4307-427A-9E5A-78D8632DEF70}" sibTransId="{866E05EA-2BE2-46FA-A9AD-46386C1F1AD8}"/>
    <dgm:cxn modelId="{1282F601-37AF-4D98-A529-12AC733699CA}" srcId="{8E5117E7-2026-4E11-A4F6-771BA635B810}" destId="{B7B08C0F-06EC-41F9-ABD6-445CC614B8C7}" srcOrd="0" destOrd="0" parTransId="{CEB1768F-E120-4071-BEF7-68AAAC2A2704}" sibTransId="{A922A79E-7A2A-41B6-8274-FE97438138DF}"/>
    <dgm:cxn modelId="{E9DD1404-8E42-4909-A2B6-B7BEDC2395AC}" srcId="{55D478FD-87D4-4AFD-B16E-C3E4C07F19C8}" destId="{455290AC-EB0D-4BAC-8A46-A2BE9E61399C}" srcOrd="0" destOrd="0" parTransId="{50ACCC21-AE6E-43E8-BA8A-EA7E59152901}" sibTransId="{332C4442-A1B5-45A3-AEE7-8D4FA98EBB38}"/>
    <dgm:cxn modelId="{616BDD06-EF87-4279-B2FA-BE8FBB0F0F7C}" type="presOf" srcId="{AB22812C-C36F-4C55-A529-93560A65C5F3}" destId="{7C65DDF9-CE67-4977-9FFB-B4A19602D4F9}" srcOrd="0" destOrd="0" presId="urn:microsoft.com/office/officeart/2005/8/layout/chevron2"/>
    <dgm:cxn modelId="{7172F808-E70F-4558-A0B4-7B6F60965CED}" srcId="{55D478FD-87D4-4AFD-B16E-C3E4C07F19C8}" destId="{A278507A-0FAE-4F8D-A631-6B2016CA60DB}" srcOrd="1" destOrd="0" parTransId="{C0C6B1EC-75CF-4CB0-9A5E-300B7A06BF6C}" sibTransId="{828D3AA7-7611-4684-BB83-18C2B900E8BA}"/>
    <dgm:cxn modelId="{53E74218-CB8B-46C6-8CC1-3736F113A93A}" type="presOf" srcId="{C41250FD-92EA-45BF-B31D-8AC00B921AEE}" destId="{6215061B-B909-49C4-9F81-88D0CBC83A87}" srcOrd="0" destOrd="0" presId="urn:microsoft.com/office/officeart/2005/8/layout/chevron2"/>
    <dgm:cxn modelId="{ADDFA122-D29B-42FE-AC9C-3DE127EAE28E}" srcId="{C41250FD-92EA-45BF-B31D-8AC00B921AEE}" destId="{55D478FD-87D4-4AFD-B16E-C3E4C07F19C8}" srcOrd="1" destOrd="0" parTransId="{5B8D09A3-5474-4302-99E4-E9585BD78CB7}" sibTransId="{5C7B87A6-25ED-483A-9128-161843FF521D}"/>
    <dgm:cxn modelId="{4FF00029-6C4E-4B07-A2D7-790F7C94B1C3}" srcId="{89AD04B8-1991-474A-8184-576363EC8D08}" destId="{365A6F7D-964E-467F-888E-F27A3B683B55}" srcOrd="1" destOrd="0" parTransId="{ECC0CD3B-045B-4CB2-A51B-7A7B7EA01E14}" sibTransId="{1C19A954-0D1C-4F54-820D-E5B85FF496CD}"/>
    <dgm:cxn modelId="{16327C2B-D0FC-4186-B9A9-ED213818A7B6}" srcId="{55D478FD-87D4-4AFD-B16E-C3E4C07F19C8}" destId="{AB1EDF0F-4CD1-4421-B5B0-740E11452DF5}" srcOrd="2" destOrd="0" parTransId="{E0E92AFB-E07F-4B0E-AB6C-126F179B5CC6}" sibTransId="{AEFA5D82-727D-4F0F-861C-76758BA63D95}"/>
    <dgm:cxn modelId="{AF09512C-DF35-4454-AFAA-276C3F8AA827}" type="presOf" srcId="{365A6F7D-964E-467F-888E-F27A3B683B55}" destId="{E683FEE9-2D1E-458F-8FC8-55085D77D1E9}" srcOrd="0" destOrd="1" presId="urn:microsoft.com/office/officeart/2005/8/layout/chevron2"/>
    <dgm:cxn modelId="{4F7DAF2C-7158-4597-BEFA-C0FFC1543A12}" srcId="{C41250FD-92EA-45BF-B31D-8AC00B921AEE}" destId="{89AD04B8-1991-474A-8184-576363EC8D08}" srcOrd="5" destOrd="0" parTransId="{9A061DC7-E316-436F-A044-E817404E4B1F}" sibTransId="{70F72F0D-2A73-40B8-AF86-7133120C1667}"/>
    <dgm:cxn modelId="{D8E0C62E-5DC5-491A-9B36-DB927A3616A4}" srcId="{A77991F1-199F-4D8E-9862-ABB371F36C0F}" destId="{6643553A-1EE3-4089-85A6-ED4AC201A7B1}" srcOrd="0" destOrd="0" parTransId="{855CB4BF-4E43-4079-81DC-E6A38A9D8E4F}" sibTransId="{D9D0354F-B825-4D73-972C-FB3D4BD1DA34}"/>
    <dgm:cxn modelId="{6263073C-B7A1-4370-8EE7-A3DBC84BD67F}" srcId="{A77991F1-199F-4D8E-9862-ABB371F36C0F}" destId="{6A16554B-D0E1-4AAE-97D4-C4C44D616AEC}" srcOrd="1" destOrd="0" parTransId="{9ADE2EB0-2091-4F3C-ABF2-D72424061DF9}" sibTransId="{75401C3F-15DA-4CBA-BB2D-A9EB400B7A43}"/>
    <dgm:cxn modelId="{C529F33D-2458-4A2A-8062-453C9FA65786}" type="presOf" srcId="{6246A1C6-49EA-4C65-84AE-F797AD0D4E0D}" destId="{E9DA6508-5D88-4991-A919-8957504286BB}" srcOrd="0" destOrd="0" presId="urn:microsoft.com/office/officeart/2005/8/layout/chevron2"/>
    <dgm:cxn modelId="{1543F845-A280-4A44-B378-95F89134CB47}" type="presOf" srcId="{1C2F52EC-63B7-4B5C-B447-83C75A5A1B30}" destId="{7C65DDF9-CE67-4977-9FFB-B4A19602D4F9}" srcOrd="0" destOrd="1" presId="urn:microsoft.com/office/officeart/2005/8/layout/chevron2"/>
    <dgm:cxn modelId="{33409869-43E7-4E10-92F8-B07DFFBEA4E8}" type="presOf" srcId="{E79B649B-5A9B-4332-AC76-785A45D9A667}" destId="{F5F7E7C4-2682-4430-8FCA-50CD0926778F}" srcOrd="0" destOrd="1" presId="urn:microsoft.com/office/officeart/2005/8/layout/chevron2"/>
    <dgm:cxn modelId="{E762714A-C8CC-4DC5-86B2-A3722A78E9EA}" type="presOf" srcId="{455290AC-EB0D-4BAC-8A46-A2BE9E61399C}" destId="{6D014036-356E-45E4-B216-E1594C8D5E7A}" srcOrd="0" destOrd="0" presId="urn:microsoft.com/office/officeart/2005/8/layout/chevron2"/>
    <dgm:cxn modelId="{36BB946A-180B-4B7B-9731-75A89CC1C717}" type="presOf" srcId="{9655618B-8E35-4300-B71F-13E153B3657D}" destId="{E683FEE9-2D1E-458F-8FC8-55085D77D1E9}" srcOrd="0" destOrd="2" presId="urn:microsoft.com/office/officeart/2005/8/layout/chevron2"/>
    <dgm:cxn modelId="{67810E6B-7021-49EA-82AE-43C4592B7ED1}" type="presOf" srcId="{8537CBE4-C236-418C-8DBD-060B0A00B612}" destId="{F5F7E7C4-2682-4430-8FCA-50CD0926778F}" srcOrd="0" destOrd="0" presId="urn:microsoft.com/office/officeart/2005/8/layout/chevron2"/>
    <dgm:cxn modelId="{446A036C-EC63-42C7-9F03-B46FE0C3DBA6}" srcId="{C41250FD-92EA-45BF-B31D-8AC00B921AEE}" destId="{A77991F1-199F-4D8E-9862-ABB371F36C0F}" srcOrd="0" destOrd="0" parTransId="{65752FF2-1CC6-4837-AECA-2BD1933AB380}" sibTransId="{9703C521-4D36-4E22-B17E-7366C58E7E3B}"/>
    <dgm:cxn modelId="{3116504C-C9E7-4B2E-8D43-3E6FA886C907}" type="presOf" srcId="{A77991F1-199F-4D8E-9862-ABB371F36C0F}" destId="{BDEF8C23-0173-43E5-942B-58F37F0F6A99}" srcOrd="0" destOrd="0" presId="urn:microsoft.com/office/officeart/2005/8/layout/chevron2"/>
    <dgm:cxn modelId="{A56E5A4D-AC0A-47DD-9F9F-E7EEE8D3F170}" srcId="{6246A1C6-49EA-4C65-84AE-F797AD0D4E0D}" destId="{8537CBE4-C236-418C-8DBD-060B0A00B612}" srcOrd="0" destOrd="0" parTransId="{A5E97A1E-481D-4D87-A3AE-1ED3755555C7}" sibTransId="{90D113AA-5001-4D9C-AB4C-9731540E48E0}"/>
    <dgm:cxn modelId="{B016A84E-B528-4B7B-ABB7-AC912469D058}" type="presOf" srcId="{A278507A-0FAE-4F8D-A631-6B2016CA60DB}" destId="{6D014036-356E-45E4-B216-E1594C8D5E7A}" srcOrd="0" destOrd="1" presId="urn:microsoft.com/office/officeart/2005/8/layout/chevron2"/>
    <dgm:cxn modelId="{AE7F0471-EE70-4C51-8AA9-CAB28D1B5F41}" type="presOf" srcId="{55D478FD-87D4-4AFD-B16E-C3E4C07F19C8}" destId="{7E8AD07E-7280-4FA9-8F0E-9383EF910CF9}" srcOrd="0" destOrd="0" presId="urn:microsoft.com/office/officeart/2005/8/layout/chevron2"/>
    <dgm:cxn modelId="{7EE82453-F2F7-4B16-B4A2-38211101C05F}" type="presOf" srcId="{E7C0A719-4A56-45EA-BA5A-C2E04D413B9B}" destId="{6D014036-356E-45E4-B216-E1594C8D5E7A}" srcOrd="0" destOrd="3" presId="urn:microsoft.com/office/officeart/2005/8/layout/chevron2"/>
    <dgm:cxn modelId="{9B1F8E55-2B02-4468-97C9-58E2EE0E0EE0}" srcId="{89AD04B8-1991-474A-8184-576363EC8D08}" destId="{9655618B-8E35-4300-B71F-13E153B3657D}" srcOrd="2" destOrd="0" parTransId="{F2411CD3-8B04-4D8C-A7AC-4E7AA3C2AD51}" sibTransId="{08105021-4E9C-4F2F-8923-B3799BAAE370}"/>
    <dgm:cxn modelId="{9AAAF45A-F19D-4779-9E5D-395408054234}" srcId="{C41250FD-92EA-45BF-B31D-8AC00B921AEE}" destId="{8E5117E7-2026-4E11-A4F6-771BA635B810}" srcOrd="4" destOrd="0" parTransId="{D646E056-844B-4A07-9CB0-9AE46CEE05F1}" sibTransId="{005EB3F9-A071-4481-BEB5-B952D5B2BB38}"/>
    <dgm:cxn modelId="{BE46557B-DA24-46DA-87A4-1DC4374C3CFC}" type="presOf" srcId="{6A16554B-D0E1-4AAE-97D4-C4C44D616AEC}" destId="{B220748E-0A0E-4898-B5F5-C56E0910652E}" srcOrd="0" destOrd="1" presId="urn:microsoft.com/office/officeart/2005/8/layout/chevron2"/>
    <dgm:cxn modelId="{76203B8B-9752-46C0-89C2-F7C0A939B991}" srcId="{55D478FD-87D4-4AFD-B16E-C3E4C07F19C8}" destId="{E7C0A719-4A56-45EA-BA5A-C2E04D413B9B}" srcOrd="3" destOrd="0" parTransId="{FBDC550F-B21E-4EE6-B669-F3A9F0DC5844}" sibTransId="{B66674BB-6484-4641-8008-748683F5CED0}"/>
    <dgm:cxn modelId="{59657C91-73A7-4EFC-932D-8EA9ABF30CC9}" type="presOf" srcId="{4E1F7040-1E29-420E-9A81-2A0E8B207ECC}" destId="{E683FEE9-2D1E-458F-8FC8-55085D77D1E9}" srcOrd="0" destOrd="0" presId="urn:microsoft.com/office/officeart/2005/8/layout/chevron2"/>
    <dgm:cxn modelId="{50DF0299-23EA-4149-85A8-75F4CC708055}" srcId="{D4DD811E-F454-43C8-B78B-322B4BBD28C0}" destId="{1C2F52EC-63B7-4B5C-B447-83C75A5A1B30}" srcOrd="1" destOrd="0" parTransId="{F6E4282A-9552-492D-B6BE-904B2ED19B95}" sibTransId="{40B97B56-8DFA-4AB7-AC86-596631C4473C}"/>
    <dgm:cxn modelId="{6DADC09C-DB03-416E-A6E7-1EFF64222A3D}" srcId="{89AD04B8-1991-474A-8184-576363EC8D08}" destId="{34DDF105-FB79-4588-BBE0-CA5AEB39E7A6}" srcOrd="3" destOrd="0" parTransId="{CB607F80-9D43-44C3-8922-D910913840F6}" sibTransId="{73DE363D-C428-4C76-B655-67FD578355FB}"/>
    <dgm:cxn modelId="{DC6CD89D-50E6-4A29-A0B5-5A1079436FF1}" type="presOf" srcId="{89AD04B8-1991-474A-8184-576363EC8D08}" destId="{AB59F521-730C-4454-BA06-D5EEDF37F4B2}" srcOrd="0" destOrd="0" presId="urn:microsoft.com/office/officeart/2005/8/layout/chevron2"/>
    <dgm:cxn modelId="{61C8E0B5-E131-4568-916B-D90E6EFA92FD}" srcId="{6246A1C6-49EA-4C65-84AE-F797AD0D4E0D}" destId="{E79B649B-5A9B-4332-AC76-785A45D9A667}" srcOrd="1" destOrd="0" parTransId="{650C9888-6800-4CD2-8815-4A711DF3B989}" sibTransId="{13599269-4838-4B21-9A0E-655B2DB3E465}"/>
    <dgm:cxn modelId="{A93A00C5-637B-43A4-9E3A-6FB5150B087A}" type="presOf" srcId="{8E5117E7-2026-4E11-A4F6-771BA635B810}" destId="{91335D26-02E8-4CBC-9D93-5320BDB9D440}" srcOrd="0" destOrd="0" presId="urn:microsoft.com/office/officeart/2005/8/layout/chevron2"/>
    <dgm:cxn modelId="{05A893D1-BADD-402D-A4A6-1624E01A2EF3}" type="presOf" srcId="{6643553A-1EE3-4089-85A6-ED4AC201A7B1}" destId="{B220748E-0A0E-4898-B5F5-C56E0910652E}" srcOrd="0" destOrd="0" presId="urn:microsoft.com/office/officeart/2005/8/layout/chevron2"/>
    <dgm:cxn modelId="{0621CCD6-F9B0-40C0-94B5-DF5A3A535F5F}" type="presOf" srcId="{B7B08C0F-06EC-41F9-ABD6-445CC614B8C7}" destId="{BEB04822-B333-4F3A-83D5-433D23B9F970}" srcOrd="0" destOrd="0" presId="urn:microsoft.com/office/officeart/2005/8/layout/chevron2"/>
    <dgm:cxn modelId="{CBD02FDA-883F-4994-9B96-7783D70B3690}" srcId="{C41250FD-92EA-45BF-B31D-8AC00B921AEE}" destId="{D4DD811E-F454-43C8-B78B-322B4BBD28C0}" srcOrd="2" destOrd="0" parTransId="{7607C22B-4503-48E2-A73D-FC927083AD67}" sibTransId="{0CD8FA6C-4374-4439-8E25-294F11922663}"/>
    <dgm:cxn modelId="{522AC4E8-C01A-436A-9250-078FA2CE6FF7}" type="presOf" srcId="{D4DD811E-F454-43C8-B78B-322B4BBD28C0}" destId="{39906396-3AC1-42E0-9EDC-FF2FEDCFD304}" srcOrd="0" destOrd="0" presId="urn:microsoft.com/office/officeart/2005/8/layout/chevron2"/>
    <dgm:cxn modelId="{5541A1EB-027E-4B2E-8F1D-50F351BB8306}" type="presOf" srcId="{AB1EDF0F-4CD1-4421-B5B0-740E11452DF5}" destId="{6D014036-356E-45E4-B216-E1594C8D5E7A}" srcOrd="0" destOrd="2" presId="urn:microsoft.com/office/officeart/2005/8/layout/chevron2"/>
    <dgm:cxn modelId="{133938ED-E42E-438D-A895-FC46E36E451F}" srcId="{89AD04B8-1991-474A-8184-576363EC8D08}" destId="{4E1F7040-1E29-420E-9A81-2A0E8B207ECC}" srcOrd="0" destOrd="0" parTransId="{7A893A87-17E9-43D1-8929-50059EE40FEF}" sibTransId="{1CE31765-BCF8-4290-848B-19CB420616B8}"/>
    <dgm:cxn modelId="{E6ECDFF9-0247-4810-81A5-2494A96F85DC}" type="presOf" srcId="{34DDF105-FB79-4588-BBE0-CA5AEB39E7A6}" destId="{E683FEE9-2D1E-458F-8FC8-55085D77D1E9}" srcOrd="0" destOrd="3" presId="urn:microsoft.com/office/officeart/2005/8/layout/chevron2"/>
    <dgm:cxn modelId="{FF7282FB-3C4F-441A-A808-B848220AEC71}" srcId="{C41250FD-92EA-45BF-B31D-8AC00B921AEE}" destId="{6246A1C6-49EA-4C65-84AE-F797AD0D4E0D}" srcOrd="3" destOrd="0" parTransId="{03599549-9B6D-42DC-B240-18A16E87FE29}" sibTransId="{9AEB2385-18A0-4538-882E-3B8032E7A9F5}"/>
    <dgm:cxn modelId="{00BA7DE3-D164-41D6-BCFF-F8C05D39ECF3}" type="presParOf" srcId="{6215061B-B909-49C4-9F81-88D0CBC83A87}" destId="{D7FE9F5D-1123-48AF-A74D-E100A239714E}" srcOrd="0" destOrd="0" presId="urn:microsoft.com/office/officeart/2005/8/layout/chevron2"/>
    <dgm:cxn modelId="{1CDBD978-0AA8-4E0D-AF10-086F097F760C}" type="presParOf" srcId="{D7FE9F5D-1123-48AF-A74D-E100A239714E}" destId="{BDEF8C23-0173-43E5-942B-58F37F0F6A99}" srcOrd="0" destOrd="0" presId="urn:microsoft.com/office/officeart/2005/8/layout/chevron2"/>
    <dgm:cxn modelId="{95871B59-31EB-434F-8327-576D3EC22A3C}" type="presParOf" srcId="{D7FE9F5D-1123-48AF-A74D-E100A239714E}" destId="{B220748E-0A0E-4898-B5F5-C56E0910652E}" srcOrd="1" destOrd="0" presId="urn:microsoft.com/office/officeart/2005/8/layout/chevron2"/>
    <dgm:cxn modelId="{EF464F90-A234-4DB1-853D-6D34DB2A9BE5}" type="presParOf" srcId="{6215061B-B909-49C4-9F81-88D0CBC83A87}" destId="{FEB5AD86-3BB1-4F79-AB8B-B1EC569B0DF1}" srcOrd="1" destOrd="0" presId="urn:microsoft.com/office/officeart/2005/8/layout/chevron2"/>
    <dgm:cxn modelId="{380AF606-AE4C-440F-A062-54E6B2B3D7E7}" type="presParOf" srcId="{6215061B-B909-49C4-9F81-88D0CBC83A87}" destId="{14AFEFCA-6AAA-42B2-B6C6-E5E60E82863D}" srcOrd="2" destOrd="0" presId="urn:microsoft.com/office/officeart/2005/8/layout/chevron2"/>
    <dgm:cxn modelId="{9910E6A4-AE89-47EE-8A71-9EBEFBC81E84}" type="presParOf" srcId="{14AFEFCA-6AAA-42B2-B6C6-E5E60E82863D}" destId="{7E8AD07E-7280-4FA9-8F0E-9383EF910CF9}" srcOrd="0" destOrd="0" presId="urn:microsoft.com/office/officeart/2005/8/layout/chevron2"/>
    <dgm:cxn modelId="{6EE46A41-CF41-40FA-AA87-7D2E1E152A5C}" type="presParOf" srcId="{14AFEFCA-6AAA-42B2-B6C6-E5E60E82863D}" destId="{6D014036-356E-45E4-B216-E1594C8D5E7A}" srcOrd="1" destOrd="0" presId="urn:microsoft.com/office/officeart/2005/8/layout/chevron2"/>
    <dgm:cxn modelId="{F425796B-A68F-45EA-8DE4-4C0B82CAA974}" type="presParOf" srcId="{6215061B-B909-49C4-9F81-88D0CBC83A87}" destId="{D80B367F-066B-4650-B15B-6EAE07963510}" srcOrd="3" destOrd="0" presId="urn:microsoft.com/office/officeart/2005/8/layout/chevron2"/>
    <dgm:cxn modelId="{75C149E4-7256-4DA4-A97D-B432D9BA9F8F}" type="presParOf" srcId="{6215061B-B909-49C4-9F81-88D0CBC83A87}" destId="{CD186DD2-940F-490D-BEA3-ACA474E46071}" srcOrd="4" destOrd="0" presId="urn:microsoft.com/office/officeart/2005/8/layout/chevron2"/>
    <dgm:cxn modelId="{E8E57A65-5400-4BB5-B912-0128B9E8A9DC}" type="presParOf" srcId="{CD186DD2-940F-490D-BEA3-ACA474E46071}" destId="{39906396-3AC1-42E0-9EDC-FF2FEDCFD304}" srcOrd="0" destOrd="0" presId="urn:microsoft.com/office/officeart/2005/8/layout/chevron2"/>
    <dgm:cxn modelId="{1543D069-98FC-49D5-8E9D-4669F0C278CD}" type="presParOf" srcId="{CD186DD2-940F-490D-BEA3-ACA474E46071}" destId="{7C65DDF9-CE67-4977-9FFB-B4A19602D4F9}" srcOrd="1" destOrd="0" presId="urn:microsoft.com/office/officeart/2005/8/layout/chevron2"/>
    <dgm:cxn modelId="{CBEEE22C-97CD-4A70-A03F-DD730738BD99}" type="presParOf" srcId="{6215061B-B909-49C4-9F81-88D0CBC83A87}" destId="{854C672B-5AFE-4249-B6CC-78287BF76624}" srcOrd="5" destOrd="0" presId="urn:microsoft.com/office/officeart/2005/8/layout/chevron2"/>
    <dgm:cxn modelId="{2665D608-1D49-4891-B82F-FF2D719DD1EE}" type="presParOf" srcId="{6215061B-B909-49C4-9F81-88D0CBC83A87}" destId="{CD2329E8-7B3D-4A5E-A352-432D12B7620A}" srcOrd="6" destOrd="0" presId="urn:microsoft.com/office/officeart/2005/8/layout/chevron2"/>
    <dgm:cxn modelId="{C43C73CE-7164-4DF4-BEA5-8659C02D5A47}" type="presParOf" srcId="{CD2329E8-7B3D-4A5E-A352-432D12B7620A}" destId="{E9DA6508-5D88-4991-A919-8957504286BB}" srcOrd="0" destOrd="0" presId="urn:microsoft.com/office/officeart/2005/8/layout/chevron2"/>
    <dgm:cxn modelId="{7A407EE2-598F-48CE-9EC1-902D6FEE72CB}" type="presParOf" srcId="{CD2329E8-7B3D-4A5E-A352-432D12B7620A}" destId="{F5F7E7C4-2682-4430-8FCA-50CD0926778F}" srcOrd="1" destOrd="0" presId="urn:microsoft.com/office/officeart/2005/8/layout/chevron2"/>
    <dgm:cxn modelId="{8D29B9F2-454D-4033-B04F-978D242317C1}" type="presParOf" srcId="{6215061B-B909-49C4-9F81-88D0CBC83A87}" destId="{0D9C15F0-00EC-4BDE-B076-B343F7FE1895}" srcOrd="7" destOrd="0" presId="urn:microsoft.com/office/officeart/2005/8/layout/chevron2"/>
    <dgm:cxn modelId="{CF6E0E1E-CFFB-4D03-96A1-F232D77B50E3}" type="presParOf" srcId="{6215061B-B909-49C4-9F81-88D0CBC83A87}" destId="{EE2B060D-BB23-401B-91BF-43AEC027BD84}" srcOrd="8" destOrd="0" presId="urn:microsoft.com/office/officeart/2005/8/layout/chevron2"/>
    <dgm:cxn modelId="{4C98B15A-518F-4939-B79A-0B14CEED903A}" type="presParOf" srcId="{EE2B060D-BB23-401B-91BF-43AEC027BD84}" destId="{91335D26-02E8-4CBC-9D93-5320BDB9D440}" srcOrd="0" destOrd="0" presId="urn:microsoft.com/office/officeart/2005/8/layout/chevron2"/>
    <dgm:cxn modelId="{24BF9286-BC67-4544-B88A-1A7053A27577}" type="presParOf" srcId="{EE2B060D-BB23-401B-91BF-43AEC027BD84}" destId="{BEB04822-B333-4F3A-83D5-433D23B9F970}" srcOrd="1" destOrd="0" presId="urn:microsoft.com/office/officeart/2005/8/layout/chevron2"/>
    <dgm:cxn modelId="{A1F00DE0-8E69-43ED-9462-C6D496EC0B20}" type="presParOf" srcId="{6215061B-B909-49C4-9F81-88D0CBC83A87}" destId="{330650F7-E9D4-416D-93A1-5E756B065958}" srcOrd="9" destOrd="0" presId="urn:microsoft.com/office/officeart/2005/8/layout/chevron2"/>
    <dgm:cxn modelId="{FB23A858-AB3E-4309-9DDE-F55BE02910DD}" type="presParOf" srcId="{6215061B-B909-49C4-9F81-88D0CBC83A87}" destId="{76F187AD-A6E6-40FC-B2D1-1965D4008198}" srcOrd="10" destOrd="0" presId="urn:microsoft.com/office/officeart/2005/8/layout/chevron2"/>
    <dgm:cxn modelId="{82BA5295-3981-4F81-B5C1-7668FDDFB37C}" type="presParOf" srcId="{76F187AD-A6E6-40FC-B2D1-1965D4008198}" destId="{AB59F521-730C-4454-BA06-D5EEDF37F4B2}" srcOrd="0" destOrd="0" presId="urn:microsoft.com/office/officeart/2005/8/layout/chevron2"/>
    <dgm:cxn modelId="{326720E4-E3DB-4F81-82FE-A3399352CCD3}" type="presParOf" srcId="{76F187AD-A6E6-40FC-B2D1-1965D4008198}" destId="{E683FEE9-2D1E-458F-8FC8-55085D77D1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C8F9EE-5831-4717-84DB-01E40410B0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EDDED2-961A-4475-BDBC-535A3705D3E8}">
      <dgm:prSet phldrT="[Texto]" phldr="1"/>
      <dgm:spPr/>
      <dgm:t>
        <a:bodyPr/>
        <a:lstStyle/>
        <a:p>
          <a:endParaRPr lang="es-ES" dirty="0"/>
        </a:p>
      </dgm:t>
    </dgm:pt>
    <dgm:pt modelId="{4CF4BAEB-D9F9-463E-BF5F-0AF3578D1B0C}" type="parTrans" cxnId="{B7273DBD-5D17-4F8C-BAFA-F388FC6F721D}">
      <dgm:prSet/>
      <dgm:spPr/>
      <dgm:t>
        <a:bodyPr/>
        <a:lstStyle/>
        <a:p>
          <a:endParaRPr lang="es-ES"/>
        </a:p>
      </dgm:t>
    </dgm:pt>
    <dgm:pt modelId="{C1F473F5-9897-4F3D-A2F5-16004E49ACF5}" type="sibTrans" cxnId="{B7273DBD-5D17-4F8C-BAFA-F388FC6F721D}">
      <dgm:prSet/>
      <dgm:spPr/>
      <dgm:t>
        <a:bodyPr/>
        <a:lstStyle/>
        <a:p>
          <a:endParaRPr lang="es-ES"/>
        </a:p>
      </dgm:t>
    </dgm:pt>
    <dgm:pt modelId="{8BFDD2D6-EB02-41DF-953D-4018343A3E03}">
      <dgm:prSet phldrT="[Texto]" custT="1"/>
      <dgm:spPr/>
      <dgm:t>
        <a:bodyPr/>
        <a:lstStyle/>
        <a:p>
          <a:r>
            <a:rPr lang="es-ES" sz="2400" dirty="0"/>
            <a:t>15 Noviembre Límite de entrega petición de tutores</a:t>
          </a:r>
        </a:p>
      </dgm:t>
    </dgm:pt>
    <dgm:pt modelId="{B241EE56-2CE5-4DE1-9081-CC907DAC1B02}" type="parTrans" cxnId="{22E64DF3-355B-4BF4-A690-4C81AA375A81}">
      <dgm:prSet/>
      <dgm:spPr/>
      <dgm:t>
        <a:bodyPr/>
        <a:lstStyle/>
        <a:p>
          <a:endParaRPr lang="es-ES"/>
        </a:p>
      </dgm:t>
    </dgm:pt>
    <dgm:pt modelId="{185F12AB-6408-4B60-A852-E8268B2F9B54}" type="sibTrans" cxnId="{22E64DF3-355B-4BF4-A690-4C81AA375A81}">
      <dgm:prSet/>
      <dgm:spPr/>
      <dgm:t>
        <a:bodyPr/>
        <a:lstStyle/>
        <a:p>
          <a:endParaRPr lang="es-ES"/>
        </a:p>
      </dgm:t>
    </dgm:pt>
    <dgm:pt modelId="{21655A96-3194-4EB4-8D20-B24257BCC7E4}">
      <dgm:prSet phldrT="[Texto]" phldr="1"/>
      <dgm:spPr/>
      <dgm:t>
        <a:bodyPr/>
        <a:lstStyle/>
        <a:p>
          <a:endParaRPr lang="es-ES" dirty="0"/>
        </a:p>
      </dgm:t>
    </dgm:pt>
    <dgm:pt modelId="{3B58099E-4C02-4573-A6A9-751BAACFE353}" type="parTrans" cxnId="{E70A92AF-964E-4D4D-9449-64A34480CAF4}">
      <dgm:prSet/>
      <dgm:spPr/>
      <dgm:t>
        <a:bodyPr/>
        <a:lstStyle/>
        <a:p>
          <a:endParaRPr lang="es-ES"/>
        </a:p>
      </dgm:t>
    </dgm:pt>
    <dgm:pt modelId="{3C7185D8-E882-481A-A0D2-84EC28778E38}" type="sibTrans" cxnId="{E70A92AF-964E-4D4D-9449-64A34480CAF4}">
      <dgm:prSet/>
      <dgm:spPr/>
      <dgm:t>
        <a:bodyPr/>
        <a:lstStyle/>
        <a:p>
          <a:endParaRPr lang="es-ES"/>
        </a:p>
      </dgm:t>
    </dgm:pt>
    <dgm:pt modelId="{8C80545A-1AB5-4061-80A2-9ADF61261A52}">
      <dgm:prSet phldrT="[Texto]" phldr="1"/>
      <dgm:spPr/>
      <dgm:t>
        <a:bodyPr/>
        <a:lstStyle/>
        <a:p>
          <a:endParaRPr lang="es-ES" dirty="0"/>
        </a:p>
      </dgm:t>
    </dgm:pt>
    <dgm:pt modelId="{33034CFE-29E0-4428-BF51-CBC8AD43C1B9}" type="parTrans" cxnId="{62ACF635-38BC-43EC-A39C-7F1AE84BB29B}">
      <dgm:prSet/>
      <dgm:spPr/>
      <dgm:t>
        <a:bodyPr/>
        <a:lstStyle/>
        <a:p>
          <a:endParaRPr lang="es-ES"/>
        </a:p>
      </dgm:t>
    </dgm:pt>
    <dgm:pt modelId="{73D6E90D-3CED-4C57-8594-F255D4174735}" type="sibTrans" cxnId="{62ACF635-38BC-43EC-A39C-7F1AE84BB29B}">
      <dgm:prSet/>
      <dgm:spPr/>
      <dgm:t>
        <a:bodyPr/>
        <a:lstStyle/>
        <a:p>
          <a:endParaRPr lang="es-ES"/>
        </a:p>
      </dgm:t>
    </dgm:pt>
    <dgm:pt modelId="{896F1976-8463-4C18-95DE-CE18E3C9C9AA}">
      <dgm:prSet phldrT="[Texto]" custT="1"/>
      <dgm:spPr/>
      <dgm:t>
        <a:bodyPr/>
        <a:lstStyle/>
        <a:p>
          <a:r>
            <a:rPr lang="es-ES" sz="2200" dirty="0"/>
            <a:t>19 sept. Cierre de actas 2ª convocatoria trabajos fin de máster</a:t>
          </a:r>
        </a:p>
      </dgm:t>
    </dgm:pt>
    <dgm:pt modelId="{CC87364D-BA96-4DDB-8E87-6D041A3412DB}" type="parTrans" cxnId="{26546825-95D6-42E4-8FB5-30FA9006B627}">
      <dgm:prSet/>
      <dgm:spPr/>
      <dgm:t>
        <a:bodyPr/>
        <a:lstStyle/>
        <a:p>
          <a:endParaRPr lang="es-ES"/>
        </a:p>
      </dgm:t>
    </dgm:pt>
    <dgm:pt modelId="{F64DB7A8-10A9-4033-9096-630F4C7D7303}" type="sibTrans" cxnId="{26546825-95D6-42E4-8FB5-30FA9006B627}">
      <dgm:prSet/>
      <dgm:spPr/>
      <dgm:t>
        <a:bodyPr/>
        <a:lstStyle/>
        <a:p>
          <a:endParaRPr lang="es-ES"/>
        </a:p>
      </dgm:t>
    </dgm:pt>
    <dgm:pt modelId="{8B86F795-CD95-4C56-9128-1C63718F6079}">
      <dgm:prSet phldrT="[Texto]" custT="1"/>
      <dgm:spPr/>
      <dgm:t>
        <a:bodyPr/>
        <a:lstStyle/>
        <a:p>
          <a:r>
            <a:rPr lang="es-ES" sz="2000" dirty="0"/>
            <a:t>Defensa en 10 de Julio, depósito antes 1 de Julio</a:t>
          </a:r>
        </a:p>
      </dgm:t>
    </dgm:pt>
    <dgm:pt modelId="{4E7433A5-5D7E-4376-B6D5-611E915C9396}" type="parTrans" cxnId="{616907CB-AC24-47AB-8E3D-8F97630E2CC5}">
      <dgm:prSet/>
      <dgm:spPr/>
      <dgm:t>
        <a:bodyPr/>
        <a:lstStyle/>
        <a:p>
          <a:endParaRPr lang="es-ES"/>
        </a:p>
      </dgm:t>
    </dgm:pt>
    <dgm:pt modelId="{0500EFA5-3085-45AC-8430-E1952519301B}" type="sibTrans" cxnId="{616907CB-AC24-47AB-8E3D-8F97630E2CC5}">
      <dgm:prSet/>
      <dgm:spPr/>
      <dgm:t>
        <a:bodyPr/>
        <a:lstStyle/>
        <a:p>
          <a:endParaRPr lang="es-ES"/>
        </a:p>
      </dgm:t>
    </dgm:pt>
    <dgm:pt modelId="{9D398307-AC14-4FA2-8B47-14E44E4DB5AC}">
      <dgm:prSet phldrT="[Texto]" phldr="1"/>
      <dgm:spPr/>
      <dgm:t>
        <a:bodyPr/>
        <a:lstStyle/>
        <a:p>
          <a:endParaRPr lang="es-ES" dirty="0"/>
        </a:p>
      </dgm:t>
    </dgm:pt>
    <dgm:pt modelId="{23D0DBF7-A768-4D21-BE70-D1462CE85FC2}" type="parTrans" cxnId="{8A206D9C-AD35-41D7-8288-D886A80A81D7}">
      <dgm:prSet/>
      <dgm:spPr/>
      <dgm:t>
        <a:bodyPr/>
        <a:lstStyle/>
        <a:p>
          <a:endParaRPr lang="es-ES"/>
        </a:p>
      </dgm:t>
    </dgm:pt>
    <dgm:pt modelId="{7236438B-4C1F-4DD7-B6AA-0F8047147F14}" type="sibTrans" cxnId="{8A206D9C-AD35-41D7-8288-D886A80A81D7}">
      <dgm:prSet/>
      <dgm:spPr/>
      <dgm:t>
        <a:bodyPr/>
        <a:lstStyle/>
        <a:p>
          <a:endParaRPr lang="es-ES"/>
        </a:p>
      </dgm:t>
    </dgm:pt>
    <dgm:pt modelId="{3262BA9F-29F5-4A5C-84D3-EE0D870ECE21}">
      <dgm:prSet custT="1"/>
      <dgm:spPr/>
      <dgm:t>
        <a:bodyPr/>
        <a:lstStyle/>
        <a:p>
          <a:r>
            <a:rPr lang="es-ES" sz="2200" dirty="0"/>
            <a:t>19 diciembre. Cierre de actas convocatoria de diciembre TFM</a:t>
          </a:r>
        </a:p>
      </dgm:t>
    </dgm:pt>
    <dgm:pt modelId="{7E65CAF7-35BA-4AEF-9D81-B4B3A2641E84}" type="parTrans" cxnId="{B8FC2AA3-FE4C-4393-9E86-F94F8A85CA75}">
      <dgm:prSet/>
      <dgm:spPr/>
      <dgm:t>
        <a:bodyPr/>
        <a:lstStyle/>
        <a:p>
          <a:endParaRPr lang="es-ES"/>
        </a:p>
      </dgm:t>
    </dgm:pt>
    <dgm:pt modelId="{E075DA3A-C0EC-4AAC-9B36-8C54C2EC503B}" type="sibTrans" cxnId="{B8FC2AA3-FE4C-4393-9E86-F94F8A85CA75}">
      <dgm:prSet/>
      <dgm:spPr/>
      <dgm:t>
        <a:bodyPr/>
        <a:lstStyle/>
        <a:p>
          <a:endParaRPr lang="es-ES"/>
        </a:p>
      </dgm:t>
    </dgm:pt>
    <dgm:pt modelId="{1BF5AD14-679E-4ADC-992F-9EB7A4D0F1E6}">
      <dgm:prSet phldrT="[Texto]" custT="1"/>
      <dgm:spPr/>
      <dgm:t>
        <a:bodyPr/>
        <a:lstStyle/>
        <a:p>
          <a:r>
            <a:rPr lang="es-ES" sz="1900" dirty="0"/>
            <a:t>D</a:t>
          </a:r>
          <a:r>
            <a:rPr lang="es-ES" sz="2200" dirty="0"/>
            <a:t>efensa 14 septiembre, depósito antes del 4 sept</a:t>
          </a:r>
        </a:p>
      </dgm:t>
    </dgm:pt>
    <dgm:pt modelId="{3E48DFE7-C26F-4055-9B59-0D7E9132C030}" type="parTrans" cxnId="{12DDA854-FA2A-44F4-AF4D-7ADED4053BBC}">
      <dgm:prSet/>
      <dgm:spPr/>
      <dgm:t>
        <a:bodyPr/>
        <a:lstStyle/>
        <a:p>
          <a:endParaRPr lang="es-ES"/>
        </a:p>
      </dgm:t>
    </dgm:pt>
    <dgm:pt modelId="{6CD71035-C615-4FF8-BF8E-6B261303C9C3}" type="sibTrans" cxnId="{12DDA854-FA2A-44F4-AF4D-7ADED4053BBC}">
      <dgm:prSet/>
      <dgm:spPr/>
      <dgm:t>
        <a:bodyPr/>
        <a:lstStyle/>
        <a:p>
          <a:endParaRPr lang="es-ES"/>
        </a:p>
      </dgm:t>
    </dgm:pt>
    <dgm:pt modelId="{AD84112F-388A-4683-A104-119FEBF50610}">
      <dgm:prSet phldrT="[Texto]"/>
      <dgm:spPr/>
      <dgm:t>
        <a:bodyPr/>
        <a:lstStyle/>
        <a:p>
          <a:endParaRPr lang="es-ES" sz="1900" dirty="0"/>
        </a:p>
      </dgm:t>
    </dgm:pt>
    <dgm:pt modelId="{0678971D-49CE-4F10-B5FC-820564A22E4B}" type="parTrans" cxnId="{A8814F8F-5C23-44C3-8349-909CAD30985F}">
      <dgm:prSet/>
      <dgm:spPr/>
      <dgm:t>
        <a:bodyPr/>
        <a:lstStyle/>
        <a:p>
          <a:endParaRPr lang="es-ES"/>
        </a:p>
      </dgm:t>
    </dgm:pt>
    <dgm:pt modelId="{DE0976DC-7332-4BAC-B20F-319A631DDCA9}" type="sibTrans" cxnId="{A8814F8F-5C23-44C3-8349-909CAD30985F}">
      <dgm:prSet/>
      <dgm:spPr/>
      <dgm:t>
        <a:bodyPr/>
        <a:lstStyle/>
        <a:p>
          <a:endParaRPr lang="es-ES"/>
        </a:p>
      </dgm:t>
    </dgm:pt>
    <dgm:pt modelId="{490A913C-E1F1-4019-B438-B621D62E99BE}">
      <dgm:prSet custT="1"/>
      <dgm:spPr/>
      <dgm:t>
        <a:bodyPr/>
        <a:lstStyle/>
        <a:p>
          <a:r>
            <a:rPr lang="es-ES" sz="2200" dirty="0"/>
            <a:t>12 de diciembre defensa TFM depósito antes 2 dic.</a:t>
          </a:r>
        </a:p>
      </dgm:t>
    </dgm:pt>
    <dgm:pt modelId="{B075062B-3D4D-4B69-8FB8-1A1CCA5A54B1}" type="parTrans" cxnId="{0E19AC27-51A5-4F92-97D8-46B0D7178752}">
      <dgm:prSet/>
      <dgm:spPr/>
      <dgm:t>
        <a:bodyPr/>
        <a:lstStyle/>
        <a:p>
          <a:endParaRPr lang="es-ES"/>
        </a:p>
      </dgm:t>
    </dgm:pt>
    <dgm:pt modelId="{48B509D2-F227-4961-8DD6-D7EA6CA95E2A}" type="sibTrans" cxnId="{0E19AC27-51A5-4F92-97D8-46B0D7178752}">
      <dgm:prSet/>
      <dgm:spPr/>
      <dgm:t>
        <a:bodyPr/>
        <a:lstStyle/>
        <a:p>
          <a:endParaRPr lang="es-ES"/>
        </a:p>
      </dgm:t>
    </dgm:pt>
    <dgm:pt modelId="{0C04AF82-6785-4B2A-8C4C-BB4150164E27}">
      <dgm:prSet custT="1"/>
      <dgm:spPr/>
      <dgm:t>
        <a:bodyPr/>
        <a:lstStyle/>
        <a:p>
          <a:r>
            <a:rPr lang="es-ES" sz="2200" dirty="0"/>
            <a:t>13  de Marzo, cierre de actas convocatoria Febrero TFM</a:t>
          </a:r>
        </a:p>
      </dgm:t>
    </dgm:pt>
    <dgm:pt modelId="{C166C955-3D23-419F-B72E-BFF5F70E2042}" type="parTrans" cxnId="{1C2EE231-96D7-4338-AAA6-B60BA1FF993D}">
      <dgm:prSet/>
      <dgm:spPr/>
      <dgm:t>
        <a:bodyPr/>
        <a:lstStyle/>
        <a:p>
          <a:endParaRPr lang="es-ES"/>
        </a:p>
      </dgm:t>
    </dgm:pt>
    <dgm:pt modelId="{1955B1CC-3940-424D-B33E-FEB43D2785AA}" type="sibTrans" cxnId="{1C2EE231-96D7-4338-AAA6-B60BA1FF993D}">
      <dgm:prSet/>
      <dgm:spPr/>
      <dgm:t>
        <a:bodyPr/>
        <a:lstStyle/>
        <a:p>
          <a:endParaRPr lang="es-ES"/>
        </a:p>
      </dgm:t>
    </dgm:pt>
    <dgm:pt modelId="{32EC6E90-820B-4AF0-A18D-E7DE2661356C}">
      <dgm:prSet custT="1"/>
      <dgm:spPr/>
      <dgm:t>
        <a:bodyPr/>
        <a:lstStyle/>
        <a:p>
          <a:endParaRPr lang="es-ES" sz="2200" dirty="0"/>
        </a:p>
      </dgm:t>
    </dgm:pt>
    <dgm:pt modelId="{B051D221-48EF-4CB3-A14A-E13CB43A053E}" type="parTrans" cxnId="{6703B152-0473-4E99-A6CC-5AD2FC15A38D}">
      <dgm:prSet/>
      <dgm:spPr/>
      <dgm:t>
        <a:bodyPr/>
        <a:lstStyle/>
        <a:p>
          <a:endParaRPr lang="es-ES"/>
        </a:p>
      </dgm:t>
    </dgm:pt>
    <dgm:pt modelId="{B1D80447-180F-4F6D-9B1B-E85C6B215BFB}" type="sibTrans" cxnId="{6703B152-0473-4E99-A6CC-5AD2FC15A38D}">
      <dgm:prSet/>
      <dgm:spPr/>
      <dgm:t>
        <a:bodyPr/>
        <a:lstStyle/>
        <a:p>
          <a:endParaRPr lang="es-ES"/>
        </a:p>
      </dgm:t>
    </dgm:pt>
    <dgm:pt modelId="{832D208F-BB69-4545-AE67-A47999BEB232}">
      <dgm:prSet custT="1"/>
      <dgm:spPr/>
      <dgm:t>
        <a:bodyPr/>
        <a:lstStyle/>
        <a:p>
          <a:r>
            <a:rPr lang="es-ES" sz="2200" dirty="0"/>
            <a:t>6 de marzo defensa TFM convocatoria Febrero depósito antes del  27 de febrero</a:t>
          </a:r>
        </a:p>
      </dgm:t>
    </dgm:pt>
    <dgm:pt modelId="{D0B6981F-775C-4203-9DDD-014CD8F2AD36}" type="parTrans" cxnId="{251695CD-26F6-42DC-99D8-92288B853154}">
      <dgm:prSet/>
      <dgm:spPr/>
      <dgm:t>
        <a:bodyPr/>
        <a:lstStyle/>
        <a:p>
          <a:endParaRPr lang="es-ES"/>
        </a:p>
      </dgm:t>
    </dgm:pt>
    <dgm:pt modelId="{3A045CA2-BB32-4DD8-9A15-3F63AC61A907}" type="sibTrans" cxnId="{251695CD-26F6-42DC-99D8-92288B853154}">
      <dgm:prSet/>
      <dgm:spPr/>
      <dgm:t>
        <a:bodyPr/>
        <a:lstStyle/>
        <a:p>
          <a:endParaRPr lang="es-ES"/>
        </a:p>
      </dgm:t>
    </dgm:pt>
    <dgm:pt modelId="{F5B44EA2-1B42-4E2D-89D5-90BDACE45D54}">
      <dgm:prSet phldrT="[Texto]" custT="1"/>
      <dgm:spPr/>
      <dgm:t>
        <a:bodyPr/>
        <a:lstStyle/>
        <a:p>
          <a:r>
            <a:rPr lang="es-ES" sz="2000" dirty="0"/>
            <a:t>25 Julio. Cierre de actas 1ª convocatoria trabajos fin de máster</a:t>
          </a:r>
        </a:p>
      </dgm:t>
    </dgm:pt>
    <dgm:pt modelId="{FB157C71-9FE7-4B01-9685-480B2CFCA2F1}" type="parTrans" cxnId="{94DB12DE-1BDB-4989-9024-F29AEFF6199B}">
      <dgm:prSet/>
      <dgm:spPr/>
      <dgm:t>
        <a:bodyPr/>
        <a:lstStyle/>
        <a:p>
          <a:endParaRPr lang="es-ES"/>
        </a:p>
      </dgm:t>
    </dgm:pt>
    <dgm:pt modelId="{CB15121C-81AD-4014-B060-A30643CA42BB}" type="sibTrans" cxnId="{94DB12DE-1BDB-4989-9024-F29AEFF6199B}">
      <dgm:prSet/>
      <dgm:spPr/>
      <dgm:t>
        <a:bodyPr/>
        <a:lstStyle/>
        <a:p>
          <a:endParaRPr lang="es-ES"/>
        </a:p>
      </dgm:t>
    </dgm:pt>
    <dgm:pt modelId="{84322206-775D-4E47-AA6E-8323F317A340}" type="pres">
      <dgm:prSet presAssocID="{57C8F9EE-5831-4717-84DB-01E40410B005}" presName="linearFlow" presStyleCnt="0">
        <dgm:presLayoutVars>
          <dgm:dir/>
          <dgm:animLvl val="lvl"/>
          <dgm:resizeHandles val="exact"/>
        </dgm:presLayoutVars>
      </dgm:prSet>
      <dgm:spPr/>
    </dgm:pt>
    <dgm:pt modelId="{A95DF798-3666-49BD-B809-FB7E6B75DDD2}" type="pres">
      <dgm:prSet presAssocID="{6EEDDED2-961A-4475-BDBC-535A3705D3E8}" presName="composite" presStyleCnt="0"/>
      <dgm:spPr/>
    </dgm:pt>
    <dgm:pt modelId="{55BEFA70-C77E-4396-91CD-05202251FC8E}" type="pres">
      <dgm:prSet presAssocID="{6EEDDED2-961A-4475-BDBC-535A3705D3E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77A57-A98F-4C29-8D09-ADED9BE3AFD1}" type="pres">
      <dgm:prSet presAssocID="{6EEDDED2-961A-4475-BDBC-535A3705D3E8}" presName="descendantText" presStyleLbl="alignAcc1" presStyleIdx="0" presStyleCnt="5">
        <dgm:presLayoutVars>
          <dgm:bulletEnabled val="1"/>
        </dgm:presLayoutVars>
      </dgm:prSet>
      <dgm:spPr/>
    </dgm:pt>
    <dgm:pt modelId="{480291AA-DC34-4BBC-A0B9-240EF1579D67}" type="pres">
      <dgm:prSet presAssocID="{C1F473F5-9897-4F3D-A2F5-16004E49ACF5}" presName="sp" presStyleCnt="0"/>
      <dgm:spPr/>
    </dgm:pt>
    <dgm:pt modelId="{4E65EBF9-57AD-49F6-A930-6FE07FB1BD1D}" type="pres">
      <dgm:prSet presAssocID="{21655A96-3194-4EB4-8D20-B24257BCC7E4}" presName="composite" presStyleCnt="0"/>
      <dgm:spPr/>
    </dgm:pt>
    <dgm:pt modelId="{6E9BAC18-DAB4-4113-A708-4829503693EE}" type="pres">
      <dgm:prSet presAssocID="{21655A96-3194-4EB4-8D20-B24257BCC7E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36E765C-40D4-4D90-AD49-FE8EE365DDFF}" type="pres">
      <dgm:prSet presAssocID="{21655A96-3194-4EB4-8D20-B24257BCC7E4}" presName="descendantText" presStyleLbl="alignAcc1" presStyleIdx="1" presStyleCnt="5">
        <dgm:presLayoutVars>
          <dgm:bulletEnabled val="1"/>
        </dgm:presLayoutVars>
      </dgm:prSet>
      <dgm:spPr/>
    </dgm:pt>
    <dgm:pt modelId="{825FA3DE-C523-4A24-9993-1174F2181D35}" type="pres">
      <dgm:prSet presAssocID="{3C7185D8-E882-481A-A0D2-84EC28778E38}" presName="sp" presStyleCnt="0"/>
      <dgm:spPr/>
    </dgm:pt>
    <dgm:pt modelId="{01E70024-006D-47D7-8F05-BF5EF199DBE5}" type="pres">
      <dgm:prSet presAssocID="{8C80545A-1AB5-4061-80A2-9ADF61261A52}" presName="composite" presStyleCnt="0"/>
      <dgm:spPr/>
    </dgm:pt>
    <dgm:pt modelId="{BAB85521-89CE-49D3-95EB-A88654A2D644}" type="pres">
      <dgm:prSet presAssocID="{8C80545A-1AB5-4061-80A2-9ADF61261A5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262B2FB-1624-4B86-B1B0-DBD59B147369}" type="pres">
      <dgm:prSet presAssocID="{8C80545A-1AB5-4061-80A2-9ADF61261A52}" presName="descendantText" presStyleLbl="alignAcc1" presStyleIdx="2" presStyleCnt="5" custLinFactNeighborX="-123" custLinFactNeighborY="-4417">
        <dgm:presLayoutVars>
          <dgm:bulletEnabled val="1"/>
        </dgm:presLayoutVars>
      </dgm:prSet>
      <dgm:spPr/>
    </dgm:pt>
    <dgm:pt modelId="{3592BAFE-9D5C-4345-9CD0-C6A03DBD7F68}" type="pres">
      <dgm:prSet presAssocID="{73D6E90D-3CED-4C57-8594-F255D4174735}" presName="sp" presStyleCnt="0"/>
      <dgm:spPr/>
    </dgm:pt>
    <dgm:pt modelId="{CBD5B9C8-8FCB-4369-9D52-B88A651A51EA}" type="pres">
      <dgm:prSet presAssocID="{9D398307-AC14-4FA2-8B47-14E44E4DB5AC}" presName="composite" presStyleCnt="0"/>
      <dgm:spPr/>
    </dgm:pt>
    <dgm:pt modelId="{906D5725-E8F6-4990-A8E9-FABE2B488177}" type="pres">
      <dgm:prSet presAssocID="{9D398307-AC14-4FA2-8B47-14E44E4DB5A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F4D670A-34F0-433C-BC50-082F99E6B9FD}" type="pres">
      <dgm:prSet presAssocID="{9D398307-AC14-4FA2-8B47-14E44E4DB5AC}" presName="descendantText" presStyleLbl="alignAcc1" presStyleIdx="3" presStyleCnt="5">
        <dgm:presLayoutVars>
          <dgm:bulletEnabled val="1"/>
        </dgm:presLayoutVars>
      </dgm:prSet>
      <dgm:spPr/>
    </dgm:pt>
    <dgm:pt modelId="{A316879B-423B-45CB-8F1C-92370DBB8DFD}" type="pres">
      <dgm:prSet presAssocID="{7236438B-4C1F-4DD7-B6AA-0F8047147F14}" presName="sp" presStyleCnt="0"/>
      <dgm:spPr/>
    </dgm:pt>
    <dgm:pt modelId="{3C5FA226-DB4A-4AA6-98E4-BBF66ACBAE94}" type="pres">
      <dgm:prSet presAssocID="{32EC6E90-820B-4AF0-A18D-E7DE2661356C}" presName="composite" presStyleCnt="0"/>
      <dgm:spPr/>
    </dgm:pt>
    <dgm:pt modelId="{164A509D-C84C-4DB3-8F5B-40DCE5ECA53F}" type="pres">
      <dgm:prSet presAssocID="{32EC6E90-820B-4AF0-A18D-E7DE2661356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F3614E9-86DD-469B-B970-2C614A2F61F4}" type="pres">
      <dgm:prSet presAssocID="{32EC6E90-820B-4AF0-A18D-E7DE2661356C}" presName="descendantText" presStyleLbl="alignAcc1" presStyleIdx="4" presStyleCnt="5" custScaleY="151920">
        <dgm:presLayoutVars>
          <dgm:bulletEnabled val="1"/>
        </dgm:presLayoutVars>
      </dgm:prSet>
      <dgm:spPr/>
    </dgm:pt>
  </dgm:ptLst>
  <dgm:cxnLst>
    <dgm:cxn modelId="{705A970F-AA3B-4CA5-90E3-6AB16D7E6686}" type="presOf" srcId="{9D398307-AC14-4FA2-8B47-14E44E4DB5AC}" destId="{906D5725-E8F6-4990-A8E9-FABE2B488177}" srcOrd="0" destOrd="0" presId="urn:microsoft.com/office/officeart/2005/8/layout/chevron2"/>
    <dgm:cxn modelId="{86ED6414-D1FB-467D-A660-9AD52EB7DD7A}" type="presOf" srcId="{6EEDDED2-961A-4475-BDBC-535A3705D3E8}" destId="{55BEFA70-C77E-4396-91CD-05202251FC8E}" srcOrd="0" destOrd="0" presId="urn:microsoft.com/office/officeart/2005/8/layout/chevron2"/>
    <dgm:cxn modelId="{1E8DCA19-DCA5-4C93-B482-5BFAAFEDAB5E}" type="presOf" srcId="{490A913C-E1F1-4019-B438-B621D62E99BE}" destId="{CF4D670A-34F0-433C-BC50-082F99E6B9FD}" srcOrd="0" destOrd="0" presId="urn:microsoft.com/office/officeart/2005/8/layout/chevron2"/>
    <dgm:cxn modelId="{4F1F241D-7739-43B2-9315-E4AF621C3743}" type="presOf" srcId="{832D208F-BB69-4545-AE67-A47999BEB232}" destId="{3F3614E9-86DD-469B-B970-2C614A2F61F4}" srcOrd="0" destOrd="0" presId="urn:microsoft.com/office/officeart/2005/8/layout/chevron2"/>
    <dgm:cxn modelId="{26546825-95D6-42E4-8FB5-30FA9006B627}" srcId="{8C80545A-1AB5-4061-80A2-9ADF61261A52}" destId="{896F1976-8463-4C18-95DE-CE18E3C9C9AA}" srcOrd="1" destOrd="0" parTransId="{CC87364D-BA96-4DDB-8E87-6D041A3412DB}" sibTransId="{F64DB7A8-10A9-4033-9096-630F4C7D7303}"/>
    <dgm:cxn modelId="{0E19AC27-51A5-4F92-97D8-46B0D7178752}" srcId="{9D398307-AC14-4FA2-8B47-14E44E4DB5AC}" destId="{490A913C-E1F1-4019-B438-B621D62E99BE}" srcOrd="0" destOrd="0" parTransId="{B075062B-3D4D-4B69-8FB8-1A1CCA5A54B1}" sibTransId="{48B509D2-F227-4961-8DD6-D7EA6CA95E2A}"/>
    <dgm:cxn modelId="{1C2EE231-96D7-4338-AAA6-B60BA1FF993D}" srcId="{32EC6E90-820B-4AF0-A18D-E7DE2661356C}" destId="{0C04AF82-6785-4B2A-8C4C-BB4150164E27}" srcOrd="1" destOrd="0" parTransId="{C166C955-3D23-419F-B72E-BFF5F70E2042}" sibTransId="{1955B1CC-3940-424D-B33E-FEB43D2785AA}"/>
    <dgm:cxn modelId="{62ACF635-38BC-43EC-A39C-7F1AE84BB29B}" srcId="{57C8F9EE-5831-4717-84DB-01E40410B005}" destId="{8C80545A-1AB5-4061-80A2-9ADF61261A52}" srcOrd="2" destOrd="0" parTransId="{33034CFE-29E0-4428-BF51-CBC8AD43C1B9}" sibTransId="{73D6E90D-3CED-4C57-8594-F255D4174735}"/>
    <dgm:cxn modelId="{DB5A1347-3E86-42FF-869D-DF0155BC4FA7}" type="presOf" srcId="{AD84112F-388A-4683-A104-119FEBF50610}" destId="{20877A57-A98F-4C29-8D09-ADED9BE3AFD1}" srcOrd="0" destOrd="0" presId="urn:microsoft.com/office/officeart/2005/8/layout/chevron2"/>
    <dgm:cxn modelId="{693EAB48-31B0-4BA7-8AD3-5633FF99553C}" type="presOf" srcId="{3262BA9F-29F5-4A5C-84D3-EE0D870ECE21}" destId="{CF4D670A-34F0-433C-BC50-082F99E6B9FD}" srcOrd="0" destOrd="1" presId="urn:microsoft.com/office/officeart/2005/8/layout/chevron2"/>
    <dgm:cxn modelId="{C6CBBB6B-E946-4FA3-A5E4-723C68260CDC}" type="presOf" srcId="{21655A96-3194-4EB4-8D20-B24257BCC7E4}" destId="{6E9BAC18-DAB4-4113-A708-4829503693EE}" srcOrd="0" destOrd="0" presId="urn:microsoft.com/office/officeart/2005/8/layout/chevron2"/>
    <dgm:cxn modelId="{19EFAB6D-B362-4F05-AA69-0359885AE4EB}" type="presOf" srcId="{8C80545A-1AB5-4061-80A2-9ADF61261A52}" destId="{BAB85521-89CE-49D3-95EB-A88654A2D644}" srcOrd="0" destOrd="0" presId="urn:microsoft.com/office/officeart/2005/8/layout/chevron2"/>
    <dgm:cxn modelId="{6703B152-0473-4E99-A6CC-5AD2FC15A38D}" srcId="{57C8F9EE-5831-4717-84DB-01E40410B005}" destId="{32EC6E90-820B-4AF0-A18D-E7DE2661356C}" srcOrd="4" destOrd="0" parTransId="{B051D221-48EF-4CB3-A14A-E13CB43A053E}" sibTransId="{B1D80447-180F-4F6D-9B1B-E85C6B215BFB}"/>
    <dgm:cxn modelId="{14006553-E291-4175-B70E-A3FDA94808F4}" type="presOf" srcId="{1BF5AD14-679E-4ADC-992F-9EB7A4D0F1E6}" destId="{C262B2FB-1624-4B86-B1B0-DBD59B147369}" srcOrd="0" destOrd="0" presId="urn:microsoft.com/office/officeart/2005/8/layout/chevron2"/>
    <dgm:cxn modelId="{12DDA854-FA2A-44F4-AF4D-7ADED4053BBC}" srcId="{8C80545A-1AB5-4061-80A2-9ADF61261A52}" destId="{1BF5AD14-679E-4ADC-992F-9EB7A4D0F1E6}" srcOrd="0" destOrd="0" parTransId="{3E48DFE7-C26F-4055-9B59-0D7E9132C030}" sibTransId="{6CD71035-C615-4FF8-BF8E-6B261303C9C3}"/>
    <dgm:cxn modelId="{2BCAAD79-BCA1-4734-950C-C6713DDD67DF}" type="presOf" srcId="{32EC6E90-820B-4AF0-A18D-E7DE2661356C}" destId="{164A509D-C84C-4DB3-8F5B-40DCE5ECA53F}" srcOrd="0" destOrd="0" presId="urn:microsoft.com/office/officeart/2005/8/layout/chevron2"/>
    <dgm:cxn modelId="{676F5D82-F482-43E3-BF43-FE6966094591}" type="presOf" srcId="{F5B44EA2-1B42-4E2D-89D5-90BDACE45D54}" destId="{A36E765C-40D4-4D90-AD49-FE8EE365DDFF}" srcOrd="0" destOrd="1" presId="urn:microsoft.com/office/officeart/2005/8/layout/chevron2"/>
    <dgm:cxn modelId="{ED61F58C-9833-4462-8501-0C1F0FD604FE}" type="presOf" srcId="{57C8F9EE-5831-4717-84DB-01E40410B005}" destId="{84322206-775D-4E47-AA6E-8323F317A340}" srcOrd="0" destOrd="0" presId="urn:microsoft.com/office/officeart/2005/8/layout/chevron2"/>
    <dgm:cxn modelId="{A8814F8F-5C23-44C3-8349-909CAD30985F}" srcId="{6EEDDED2-961A-4475-BDBC-535A3705D3E8}" destId="{AD84112F-388A-4683-A104-119FEBF50610}" srcOrd="0" destOrd="0" parTransId="{0678971D-49CE-4F10-B5FC-820564A22E4B}" sibTransId="{DE0976DC-7332-4BAC-B20F-319A631DDCA9}"/>
    <dgm:cxn modelId="{8A206D9C-AD35-41D7-8288-D886A80A81D7}" srcId="{57C8F9EE-5831-4717-84DB-01E40410B005}" destId="{9D398307-AC14-4FA2-8B47-14E44E4DB5AC}" srcOrd="3" destOrd="0" parTransId="{23D0DBF7-A768-4D21-BE70-D1462CE85FC2}" sibTransId="{7236438B-4C1F-4DD7-B6AA-0F8047147F14}"/>
    <dgm:cxn modelId="{B8FC2AA3-FE4C-4393-9E86-F94F8A85CA75}" srcId="{9D398307-AC14-4FA2-8B47-14E44E4DB5AC}" destId="{3262BA9F-29F5-4A5C-84D3-EE0D870ECE21}" srcOrd="1" destOrd="0" parTransId="{7E65CAF7-35BA-4AEF-9D81-B4B3A2641E84}" sibTransId="{E075DA3A-C0EC-4AAC-9B36-8C54C2EC503B}"/>
    <dgm:cxn modelId="{3D8484AB-7DF5-4852-B451-BFBBEF5020F9}" type="presOf" srcId="{0C04AF82-6785-4B2A-8C4C-BB4150164E27}" destId="{3F3614E9-86DD-469B-B970-2C614A2F61F4}" srcOrd="0" destOrd="1" presId="urn:microsoft.com/office/officeart/2005/8/layout/chevron2"/>
    <dgm:cxn modelId="{E70A92AF-964E-4D4D-9449-64A34480CAF4}" srcId="{57C8F9EE-5831-4717-84DB-01E40410B005}" destId="{21655A96-3194-4EB4-8D20-B24257BCC7E4}" srcOrd="1" destOrd="0" parTransId="{3B58099E-4C02-4573-A6A9-751BAACFE353}" sibTransId="{3C7185D8-E882-481A-A0D2-84EC28778E38}"/>
    <dgm:cxn modelId="{63230DB9-3B32-47B6-9613-AFB3C316766D}" type="presOf" srcId="{8BFDD2D6-EB02-41DF-953D-4018343A3E03}" destId="{20877A57-A98F-4C29-8D09-ADED9BE3AFD1}" srcOrd="0" destOrd="1" presId="urn:microsoft.com/office/officeart/2005/8/layout/chevron2"/>
    <dgm:cxn modelId="{B7273DBD-5D17-4F8C-BAFA-F388FC6F721D}" srcId="{57C8F9EE-5831-4717-84DB-01E40410B005}" destId="{6EEDDED2-961A-4475-BDBC-535A3705D3E8}" srcOrd="0" destOrd="0" parTransId="{4CF4BAEB-D9F9-463E-BF5F-0AF3578D1B0C}" sibTransId="{C1F473F5-9897-4F3D-A2F5-16004E49ACF5}"/>
    <dgm:cxn modelId="{F0DCFEC6-96B3-4D29-85A5-97A3706823A2}" type="presOf" srcId="{8B86F795-CD95-4C56-9128-1C63718F6079}" destId="{A36E765C-40D4-4D90-AD49-FE8EE365DDFF}" srcOrd="0" destOrd="0" presId="urn:microsoft.com/office/officeart/2005/8/layout/chevron2"/>
    <dgm:cxn modelId="{616907CB-AC24-47AB-8E3D-8F97630E2CC5}" srcId="{21655A96-3194-4EB4-8D20-B24257BCC7E4}" destId="{8B86F795-CD95-4C56-9128-1C63718F6079}" srcOrd="0" destOrd="0" parTransId="{4E7433A5-5D7E-4376-B6D5-611E915C9396}" sibTransId="{0500EFA5-3085-45AC-8430-E1952519301B}"/>
    <dgm:cxn modelId="{251695CD-26F6-42DC-99D8-92288B853154}" srcId="{32EC6E90-820B-4AF0-A18D-E7DE2661356C}" destId="{832D208F-BB69-4545-AE67-A47999BEB232}" srcOrd="0" destOrd="0" parTransId="{D0B6981F-775C-4203-9DDD-014CD8F2AD36}" sibTransId="{3A045CA2-BB32-4DD8-9A15-3F63AC61A907}"/>
    <dgm:cxn modelId="{94DB12DE-1BDB-4989-9024-F29AEFF6199B}" srcId="{21655A96-3194-4EB4-8D20-B24257BCC7E4}" destId="{F5B44EA2-1B42-4E2D-89D5-90BDACE45D54}" srcOrd="1" destOrd="0" parTransId="{FB157C71-9FE7-4B01-9685-480B2CFCA2F1}" sibTransId="{CB15121C-81AD-4014-B060-A30643CA42BB}"/>
    <dgm:cxn modelId="{63A8FFDF-7312-4B40-8D6A-7B948175429E}" type="presOf" srcId="{896F1976-8463-4C18-95DE-CE18E3C9C9AA}" destId="{C262B2FB-1624-4B86-B1B0-DBD59B147369}" srcOrd="0" destOrd="1" presId="urn:microsoft.com/office/officeart/2005/8/layout/chevron2"/>
    <dgm:cxn modelId="{22E64DF3-355B-4BF4-A690-4C81AA375A81}" srcId="{6EEDDED2-961A-4475-BDBC-535A3705D3E8}" destId="{8BFDD2D6-EB02-41DF-953D-4018343A3E03}" srcOrd="1" destOrd="0" parTransId="{B241EE56-2CE5-4DE1-9081-CC907DAC1B02}" sibTransId="{185F12AB-6408-4B60-A852-E8268B2F9B54}"/>
    <dgm:cxn modelId="{EE3E0029-DF94-42C5-81AA-2CC45E2E4516}" type="presParOf" srcId="{84322206-775D-4E47-AA6E-8323F317A340}" destId="{A95DF798-3666-49BD-B809-FB7E6B75DDD2}" srcOrd="0" destOrd="0" presId="urn:microsoft.com/office/officeart/2005/8/layout/chevron2"/>
    <dgm:cxn modelId="{8B0C379D-6A07-483C-8560-AD235B661350}" type="presParOf" srcId="{A95DF798-3666-49BD-B809-FB7E6B75DDD2}" destId="{55BEFA70-C77E-4396-91CD-05202251FC8E}" srcOrd="0" destOrd="0" presId="urn:microsoft.com/office/officeart/2005/8/layout/chevron2"/>
    <dgm:cxn modelId="{586D86F9-EBFA-4622-8903-8528D122507A}" type="presParOf" srcId="{A95DF798-3666-49BD-B809-FB7E6B75DDD2}" destId="{20877A57-A98F-4C29-8D09-ADED9BE3AFD1}" srcOrd="1" destOrd="0" presId="urn:microsoft.com/office/officeart/2005/8/layout/chevron2"/>
    <dgm:cxn modelId="{1FCC942B-B7EA-45EC-9817-C7C83C97F7B5}" type="presParOf" srcId="{84322206-775D-4E47-AA6E-8323F317A340}" destId="{480291AA-DC34-4BBC-A0B9-240EF1579D67}" srcOrd="1" destOrd="0" presId="urn:microsoft.com/office/officeart/2005/8/layout/chevron2"/>
    <dgm:cxn modelId="{C711B9B1-7DD4-47C6-889A-3BD3CCD9F683}" type="presParOf" srcId="{84322206-775D-4E47-AA6E-8323F317A340}" destId="{4E65EBF9-57AD-49F6-A930-6FE07FB1BD1D}" srcOrd="2" destOrd="0" presId="urn:microsoft.com/office/officeart/2005/8/layout/chevron2"/>
    <dgm:cxn modelId="{8BE767B3-D58F-4C25-804F-91C1982C06E5}" type="presParOf" srcId="{4E65EBF9-57AD-49F6-A930-6FE07FB1BD1D}" destId="{6E9BAC18-DAB4-4113-A708-4829503693EE}" srcOrd="0" destOrd="0" presId="urn:microsoft.com/office/officeart/2005/8/layout/chevron2"/>
    <dgm:cxn modelId="{04663B71-7006-4BCF-9CA9-ADBF2673F7EA}" type="presParOf" srcId="{4E65EBF9-57AD-49F6-A930-6FE07FB1BD1D}" destId="{A36E765C-40D4-4D90-AD49-FE8EE365DDFF}" srcOrd="1" destOrd="0" presId="urn:microsoft.com/office/officeart/2005/8/layout/chevron2"/>
    <dgm:cxn modelId="{6C5E1B78-B14D-4AEE-8539-A264E298C792}" type="presParOf" srcId="{84322206-775D-4E47-AA6E-8323F317A340}" destId="{825FA3DE-C523-4A24-9993-1174F2181D35}" srcOrd="3" destOrd="0" presId="urn:microsoft.com/office/officeart/2005/8/layout/chevron2"/>
    <dgm:cxn modelId="{5D139561-A330-4A25-ABFD-F7E535670935}" type="presParOf" srcId="{84322206-775D-4E47-AA6E-8323F317A340}" destId="{01E70024-006D-47D7-8F05-BF5EF199DBE5}" srcOrd="4" destOrd="0" presId="urn:microsoft.com/office/officeart/2005/8/layout/chevron2"/>
    <dgm:cxn modelId="{290F9C6A-E22F-4CBA-9B3A-E1FAF0D04D87}" type="presParOf" srcId="{01E70024-006D-47D7-8F05-BF5EF199DBE5}" destId="{BAB85521-89CE-49D3-95EB-A88654A2D644}" srcOrd="0" destOrd="0" presId="urn:microsoft.com/office/officeart/2005/8/layout/chevron2"/>
    <dgm:cxn modelId="{BFF3B18F-3574-4EA9-910A-1FC95DB4A19B}" type="presParOf" srcId="{01E70024-006D-47D7-8F05-BF5EF199DBE5}" destId="{C262B2FB-1624-4B86-B1B0-DBD59B147369}" srcOrd="1" destOrd="0" presId="urn:microsoft.com/office/officeart/2005/8/layout/chevron2"/>
    <dgm:cxn modelId="{C3060E8D-0648-4B80-AFA4-44A440C3041B}" type="presParOf" srcId="{84322206-775D-4E47-AA6E-8323F317A340}" destId="{3592BAFE-9D5C-4345-9CD0-C6A03DBD7F68}" srcOrd="5" destOrd="0" presId="urn:microsoft.com/office/officeart/2005/8/layout/chevron2"/>
    <dgm:cxn modelId="{3CDBB3FD-03AE-4EB9-B2A3-AE01961E452E}" type="presParOf" srcId="{84322206-775D-4E47-AA6E-8323F317A340}" destId="{CBD5B9C8-8FCB-4369-9D52-B88A651A51EA}" srcOrd="6" destOrd="0" presId="urn:microsoft.com/office/officeart/2005/8/layout/chevron2"/>
    <dgm:cxn modelId="{1D5515C9-1DBB-4CD9-9865-D519CA8DB04B}" type="presParOf" srcId="{CBD5B9C8-8FCB-4369-9D52-B88A651A51EA}" destId="{906D5725-E8F6-4990-A8E9-FABE2B488177}" srcOrd="0" destOrd="0" presId="urn:microsoft.com/office/officeart/2005/8/layout/chevron2"/>
    <dgm:cxn modelId="{BAD3F61B-E5FE-49B2-B3F5-E8DFDCC4558B}" type="presParOf" srcId="{CBD5B9C8-8FCB-4369-9D52-B88A651A51EA}" destId="{CF4D670A-34F0-433C-BC50-082F99E6B9FD}" srcOrd="1" destOrd="0" presId="urn:microsoft.com/office/officeart/2005/8/layout/chevron2"/>
    <dgm:cxn modelId="{B41E051F-8E95-4D1E-AA2C-6385D6062938}" type="presParOf" srcId="{84322206-775D-4E47-AA6E-8323F317A340}" destId="{A316879B-423B-45CB-8F1C-92370DBB8DFD}" srcOrd="7" destOrd="0" presId="urn:microsoft.com/office/officeart/2005/8/layout/chevron2"/>
    <dgm:cxn modelId="{E7E9F21F-F614-4D66-83A9-3BA90D1CE1F6}" type="presParOf" srcId="{84322206-775D-4E47-AA6E-8323F317A340}" destId="{3C5FA226-DB4A-4AA6-98E4-BBF66ACBAE94}" srcOrd="8" destOrd="0" presId="urn:microsoft.com/office/officeart/2005/8/layout/chevron2"/>
    <dgm:cxn modelId="{ADC184EA-85A6-4493-8D82-5D75CB213A75}" type="presParOf" srcId="{3C5FA226-DB4A-4AA6-98E4-BBF66ACBAE94}" destId="{164A509D-C84C-4DB3-8F5B-40DCE5ECA53F}" srcOrd="0" destOrd="0" presId="urn:microsoft.com/office/officeart/2005/8/layout/chevron2"/>
    <dgm:cxn modelId="{7995FD0F-700E-4EC7-844B-95A5BB69056D}" type="presParOf" srcId="{3C5FA226-DB4A-4AA6-98E4-BBF66ACBAE94}" destId="{3F3614E9-86DD-469B-B970-2C614A2F61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E0E52-8183-41F4-9D83-306EDF3582D4}">
      <dsp:nvSpPr>
        <dsp:cNvPr id="0" name=""/>
        <dsp:cNvSpPr/>
      </dsp:nvSpPr>
      <dsp:spPr>
        <a:xfrm>
          <a:off x="167188" y="0"/>
          <a:ext cx="2687960" cy="51283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C0A15-538F-4170-892D-E4D6CEDF1EC2}">
      <dsp:nvSpPr>
        <dsp:cNvPr id="0" name=""/>
        <dsp:cNvSpPr/>
      </dsp:nvSpPr>
      <dsp:spPr>
        <a:xfrm flipH="1">
          <a:off x="488000" y="3600401"/>
          <a:ext cx="69887" cy="69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6ED9-6A60-44EC-8466-3701CFE5E8A7}">
      <dsp:nvSpPr>
        <dsp:cNvPr id="0" name=""/>
        <dsp:cNvSpPr/>
      </dsp:nvSpPr>
      <dsp:spPr>
        <a:xfrm>
          <a:off x="-487331" y="3672410"/>
          <a:ext cx="2687962" cy="48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2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baseline="0" dirty="0">
              <a:solidFill>
                <a:schemeClr val="accent1">
                  <a:lumMod val="75000"/>
                </a:schemeClr>
              </a:solidFill>
            </a:rPr>
            <a:t>Primer Semestre</a:t>
          </a:r>
        </a:p>
      </dsp:txBody>
      <dsp:txXfrm>
        <a:off x="-487331" y="3672410"/>
        <a:ext cx="2687962" cy="485512"/>
      </dsp:txXfrm>
    </dsp:sp>
    <dsp:sp modelId="{3BDA6E90-C1BA-4A8A-96A5-6BA7CDDEB331}">
      <dsp:nvSpPr>
        <dsp:cNvPr id="0" name=""/>
        <dsp:cNvSpPr/>
      </dsp:nvSpPr>
      <dsp:spPr>
        <a:xfrm>
          <a:off x="992057" y="2304256"/>
          <a:ext cx="126334" cy="126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69998-91D1-4866-BCC0-68D50C423380}">
      <dsp:nvSpPr>
        <dsp:cNvPr id="0" name=""/>
        <dsp:cNvSpPr/>
      </dsp:nvSpPr>
      <dsp:spPr>
        <a:xfrm>
          <a:off x="167186" y="2448268"/>
          <a:ext cx="2687962" cy="58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42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baseline="0" dirty="0">
              <a:solidFill>
                <a:srgbClr val="0070C0"/>
              </a:solidFill>
            </a:rPr>
            <a:t>Segundo semestre</a:t>
          </a:r>
        </a:p>
      </dsp:txBody>
      <dsp:txXfrm>
        <a:off x="167186" y="2448268"/>
        <a:ext cx="2687962" cy="586307"/>
      </dsp:txXfrm>
    </dsp:sp>
    <dsp:sp modelId="{D9E171EB-9CA7-4EBD-B8EA-EFE7BB9F8FC9}">
      <dsp:nvSpPr>
        <dsp:cNvPr id="0" name=""/>
        <dsp:cNvSpPr/>
      </dsp:nvSpPr>
      <dsp:spPr>
        <a:xfrm>
          <a:off x="1784145" y="720080"/>
          <a:ext cx="174717" cy="174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71D3B-EFD5-47AF-AAFF-3F664F822A06}">
      <dsp:nvSpPr>
        <dsp:cNvPr id="0" name=""/>
        <dsp:cNvSpPr/>
      </dsp:nvSpPr>
      <dsp:spPr>
        <a:xfrm>
          <a:off x="1335733" y="1008110"/>
          <a:ext cx="1796109" cy="848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7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TFM</a:t>
          </a:r>
        </a:p>
      </dsp:txBody>
      <dsp:txXfrm>
        <a:off x="1335733" y="1008110"/>
        <a:ext cx="1796109" cy="848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8C23-0173-43E5-942B-58F37F0F6A99}">
      <dsp:nvSpPr>
        <dsp:cNvPr id="0" name=""/>
        <dsp:cNvSpPr/>
      </dsp:nvSpPr>
      <dsp:spPr>
        <a:xfrm rot="5400000">
          <a:off x="-168111" y="307755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Primer</a:t>
          </a:r>
        </a:p>
      </dsp:txBody>
      <dsp:txXfrm rot="-5400000">
        <a:off x="1" y="531904"/>
        <a:ext cx="784519" cy="336222"/>
      </dsp:txXfrm>
    </dsp:sp>
    <dsp:sp modelId="{B220748E-0A0E-4898-B5F5-C56E0910652E}">
      <dsp:nvSpPr>
        <dsp:cNvPr id="0" name=""/>
        <dsp:cNvSpPr/>
      </dsp:nvSpPr>
      <dsp:spPr>
        <a:xfrm rot="5400000">
          <a:off x="4185858" y="-3352755"/>
          <a:ext cx="981753" cy="7713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chemeClr val="accent1"/>
              </a:solidFill>
            </a:rPr>
            <a:t>23 de septiembre-31 de octubre 17 de Noviembre: Primer bloque de asignaturas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chemeClr val="accent1"/>
              </a:solidFill>
            </a:rPr>
            <a:t>7-24 Nov.- 16 Enero: Segundo bloque de Asignaturas</a:t>
          </a:r>
        </a:p>
      </dsp:txBody>
      <dsp:txXfrm rot="-5400000">
        <a:off x="820094" y="60934"/>
        <a:ext cx="7665357" cy="885903"/>
      </dsp:txXfrm>
    </dsp:sp>
    <dsp:sp modelId="{7E8AD07E-7280-4FA9-8F0E-9383EF910CF9}">
      <dsp:nvSpPr>
        <dsp:cNvPr id="0" name=""/>
        <dsp:cNvSpPr/>
      </dsp:nvSpPr>
      <dsp:spPr>
        <a:xfrm rot="5400000">
          <a:off x="-168111" y="1334819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Semestre</a:t>
          </a:r>
        </a:p>
      </dsp:txBody>
      <dsp:txXfrm rot="-5400000">
        <a:off x="1" y="1558968"/>
        <a:ext cx="784519" cy="336222"/>
      </dsp:txXfrm>
    </dsp:sp>
    <dsp:sp modelId="{6D014036-356E-45E4-B216-E1594C8D5E7A}">
      <dsp:nvSpPr>
        <dsp:cNvPr id="0" name=""/>
        <dsp:cNvSpPr/>
      </dsp:nvSpPr>
      <dsp:spPr>
        <a:xfrm rot="5400000">
          <a:off x="4312494" y="-2361267"/>
          <a:ext cx="728482" cy="778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22 Septiembre: Inicio del Periodo lectivo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rgbClr val="00B050"/>
              </a:solidFill>
            </a:rPr>
            <a:t>22 dic-7 enero: Vacaciones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/>
        </a:p>
      </dsp:txBody>
      <dsp:txXfrm rot="-5400000">
        <a:off x="784519" y="1202270"/>
        <a:ext cx="7748870" cy="657358"/>
      </dsp:txXfrm>
    </dsp:sp>
    <dsp:sp modelId="{39906396-3AC1-42E0-9EDC-FF2FEDCFD304}">
      <dsp:nvSpPr>
        <dsp:cNvPr id="0" name=""/>
        <dsp:cNvSpPr/>
      </dsp:nvSpPr>
      <dsp:spPr>
        <a:xfrm rot="5400000">
          <a:off x="-168111" y="2361882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1" y="2586031"/>
        <a:ext cx="784519" cy="336222"/>
      </dsp:txXfrm>
    </dsp:sp>
    <dsp:sp modelId="{7C65DDF9-CE67-4977-9FFB-B4A19602D4F9}">
      <dsp:nvSpPr>
        <dsp:cNvPr id="0" name=""/>
        <dsp:cNvSpPr/>
      </dsp:nvSpPr>
      <dsp:spPr>
        <a:xfrm rot="5400000">
          <a:off x="4312494" y="-1332659"/>
          <a:ext cx="728482" cy="778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19-29 de enero: Periodo de revisión y evaluación 1ªconvocatoria</a:t>
          </a:r>
          <a:endParaRPr lang="es-ES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4-13 Feb.: Periodo de revisión y evaluación 2ª convocatoria</a:t>
          </a:r>
        </a:p>
      </dsp:txBody>
      <dsp:txXfrm rot="-5400000">
        <a:off x="784519" y="2230878"/>
        <a:ext cx="7748870" cy="657358"/>
      </dsp:txXfrm>
    </dsp:sp>
    <dsp:sp modelId="{E9DA6508-5D88-4991-A919-8957504286BB}">
      <dsp:nvSpPr>
        <dsp:cNvPr id="0" name=""/>
        <dsp:cNvSpPr/>
      </dsp:nvSpPr>
      <dsp:spPr>
        <a:xfrm rot="5400000">
          <a:off x="-168111" y="3388945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Segundo</a:t>
          </a:r>
        </a:p>
      </dsp:txBody>
      <dsp:txXfrm rot="-5400000">
        <a:off x="1" y="3613094"/>
        <a:ext cx="784519" cy="336222"/>
      </dsp:txXfrm>
    </dsp:sp>
    <dsp:sp modelId="{F5F7E7C4-2682-4430-8FCA-50CD0926778F}">
      <dsp:nvSpPr>
        <dsp:cNvPr id="0" name=""/>
        <dsp:cNvSpPr/>
      </dsp:nvSpPr>
      <dsp:spPr>
        <a:xfrm rot="5400000">
          <a:off x="4312494" y="-271517"/>
          <a:ext cx="728482" cy="778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chemeClr val="accent1"/>
              </a:solidFill>
            </a:rPr>
            <a:t>17 Feb-20 marzo: Tercer Bloque de Asignaturas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rgbClr val="00B050"/>
              </a:solidFill>
            </a:rPr>
            <a:t>30 marzo-7 Abril: Vacaciones Semana Santa</a:t>
          </a:r>
        </a:p>
      </dsp:txBody>
      <dsp:txXfrm rot="-5400000">
        <a:off x="784519" y="3292020"/>
        <a:ext cx="7748870" cy="657358"/>
      </dsp:txXfrm>
    </dsp:sp>
    <dsp:sp modelId="{91335D26-02E8-4CBC-9D93-5320BDB9D440}">
      <dsp:nvSpPr>
        <dsp:cNvPr id="0" name=""/>
        <dsp:cNvSpPr/>
      </dsp:nvSpPr>
      <dsp:spPr>
        <a:xfrm rot="5400000">
          <a:off x="-168111" y="4416009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Semestre</a:t>
          </a:r>
        </a:p>
      </dsp:txBody>
      <dsp:txXfrm rot="-5400000">
        <a:off x="1" y="4640158"/>
        <a:ext cx="784519" cy="336222"/>
      </dsp:txXfrm>
    </dsp:sp>
    <dsp:sp modelId="{BEB04822-B333-4F3A-83D5-433D23B9F970}">
      <dsp:nvSpPr>
        <dsp:cNvPr id="0" name=""/>
        <dsp:cNvSpPr/>
      </dsp:nvSpPr>
      <dsp:spPr>
        <a:xfrm rot="5400000">
          <a:off x="4312494" y="851705"/>
          <a:ext cx="728482" cy="778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14 de abril-9 de mayo: terminación última asignatura</a:t>
          </a:r>
        </a:p>
      </dsp:txBody>
      <dsp:txXfrm rot="-5400000">
        <a:off x="784519" y="4415242"/>
        <a:ext cx="7748870" cy="657358"/>
      </dsp:txXfrm>
    </dsp:sp>
    <dsp:sp modelId="{AB59F521-730C-4454-BA06-D5EEDF37F4B2}">
      <dsp:nvSpPr>
        <dsp:cNvPr id="0" name=""/>
        <dsp:cNvSpPr/>
      </dsp:nvSpPr>
      <dsp:spPr>
        <a:xfrm rot="5400000">
          <a:off x="-168111" y="5443072"/>
          <a:ext cx="1120741" cy="78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-5400000">
        <a:off x="1" y="5667221"/>
        <a:ext cx="784519" cy="336222"/>
      </dsp:txXfrm>
    </dsp:sp>
    <dsp:sp modelId="{E683FEE9-2D1E-458F-8FC8-55085D77D1E9}">
      <dsp:nvSpPr>
        <dsp:cNvPr id="0" name=""/>
        <dsp:cNvSpPr/>
      </dsp:nvSpPr>
      <dsp:spPr>
        <a:xfrm rot="5400000">
          <a:off x="4312494" y="1746986"/>
          <a:ext cx="728482" cy="778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8-20 junio: Periodo de revisión y evaluación 1ª convocatoria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1-8 Julio: Periodo de revisión y evaluación 2ª convocatoria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</dsp:txBody>
      <dsp:txXfrm rot="-5400000">
        <a:off x="784519" y="5310523"/>
        <a:ext cx="7748870" cy="657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EFA70-C77E-4396-91CD-05202251FC8E}">
      <dsp:nvSpPr>
        <dsp:cNvPr id="0" name=""/>
        <dsp:cNvSpPr/>
      </dsp:nvSpPr>
      <dsp:spPr>
        <a:xfrm rot="5400000">
          <a:off x="-161833" y="172814"/>
          <a:ext cx="1078892" cy="755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-5400000">
        <a:off x="1" y="388594"/>
        <a:ext cx="755225" cy="323667"/>
      </dsp:txXfrm>
    </dsp:sp>
    <dsp:sp modelId="{20877A57-A98F-4C29-8D09-ADED9BE3AFD1}">
      <dsp:nvSpPr>
        <dsp:cNvPr id="0" name=""/>
        <dsp:cNvSpPr/>
      </dsp:nvSpPr>
      <dsp:spPr>
        <a:xfrm rot="5400000">
          <a:off x="3913172" y="-3146966"/>
          <a:ext cx="701280" cy="701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15 Noviembre Límite de entrega petición de tutores</a:t>
          </a:r>
        </a:p>
      </dsp:txBody>
      <dsp:txXfrm rot="-5400000">
        <a:off x="755225" y="45215"/>
        <a:ext cx="6982940" cy="632812"/>
      </dsp:txXfrm>
    </dsp:sp>
    <dsp:sp modelId="{6E9BAC18-DAB4-4113-A708-4829503693EE}">
      <dsp:nvSpPr>
        <dsp:cNvPr id="0" name=""/>
        <dsp:cNvSpPr/>
      </dsp:nvSpPr>
      <dsp:spPr>
        <a:xfrm rot="5400000">
          <a:off x="-161833" y="1139475"/>
          <a:ext cx="1078892" cy="755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-5400000">
        <a:off x="1" y="1355255"/>
        <a:ext cx="755225" cy="323667"/>
      </dsp:txXfrm>
    </dsp:sp>
    <dsp:sp modelId="{A36E765C-40D4-4D90-AD49-FE8EE365DDFF}">
      <dsp:nvSpPr>
        <dsp:cNvPr id="0" name=""/>
        <dsp:cNvSpPr/>
      </dsp:nvSpPr>
      <dsp:spPr>
        <a:xfrm rot="5400000">
          <a:off x="3913172" y="-2180305"/>
          <a:ext cx="701280" cy="701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Defensa en 10 de Julio, depósito antes 1 de Julio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25 Julio. Cierre de actas 1ª convocatoria trabajos fin de máster</a:t>
          </a:r>
        </a:p>
      </dsp:txBody>
      <dsp:txXfrm rot="-5400000">
        <a:off x="755225" y="1011876"/>
        <a:ext cx="6982940" cy="632812"/>
      </dsp:txXfrm>
    </dsp:sp>
    <dsp:sp modelId="{BAB85521-89CE-49D3-95EB-A88654A2D644}">
      <dsp:nvSpPr>
        <dsp:cNvPr id="0" name=""/>
        <dsp:cNvSpPr/>
      </dsp:nvSpPr>
      <dsp:spPr>
        <a:xfrm rot="5400000">
          <a:off x="-161833" y="2106137"/>
          <a:ext cx="1078892" cy="755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-5400000">
        <a:off x="1" y="2321917"/>
        <a:ext cx="755225" cy="323667"/>
      </dsp:txXfrm>
    </dsp:sp>
    <dsp:sp modelId="{C262B2FB-1624-4B86-B1B0-DBD59B147369}">
      <dsp:nvSpPr>
        <dsp:cNvPr id="0" name=""/>
        <dsp:cNvSpPr/>
      </dsp:nvSpPr>
      <dsp:spPr>
        <a:xfrm rot="5400000">
          <a:off x="3904541" y="-1244619"/>
          <a:ext cx="701280" cy="701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D</a:t>
          </a:r>
          <a:r>
            <a:rPr lang="es-ES" sz="2200" kern="1200" dirty="0"/>
            <a:t>efensa 14 septiembre, depósito antes del 4 sept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19 sept. Cierre de actas 2ª convocatoria trabajos fin de máster</a:t>
          </a:r>
        </a:p>
      </dsp:txBody>
      <dsp:txXfrm rot="-5400000">
        <a:off x="746594" y="1947562"/>
        <a:ext cx="6982940" cy="632812"/>
      </dsp:txXfrm>
    </dsp:sp>
    <dsp:sp modelId="{906D5725-E8F6-4990-A8E9-FABE2B488177}">
      <dsp:nvSpPr>
        <dsp:cNvPr id="0" name=""/>
        <dsp:cNvSpPr/>
      </dsp:nvSpPr>
      <dsp:spPr>
        <a:xfrm rot="5400000">
          <a:off x="-161833" y="3072798"/>
          <a:ext cx="1078892" cy="755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-5400000">
        <a:off x="1" y="3288578"/>
        <a:ext cx="755225" cy="323667"/>
      </dsp:txXfrm>
    </dsp:sp>
    <dsp:sp modelId="{CF4D670A-34F0-433C-BC50-082F99E6B9FD}">
      <dsp:nvSpPr>
        <dsp:cNvPr id="0" name=""/>
        <dsp:cNvSpPr/>
      </dsp:nvSpPr>
      <dsp:spPr>
        <a:xfrm rot="5400000">
          <a:off x="3913172" y="-246982"/>
          <a:ext cx="701280" cy="701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12 de diciembre defensa TFM depósito antes 2 dic.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19 diciembre. Cierre de actas convocatoria de diciembre TFM</a:t>
          </a:r>
        </a:p>
      </dsp:txBody>
      <dsp:txXfrm rot="-5400000">
        <a:off x="755225" y="2945199"/>
        <a:ext cx="6982940" cy="632812"/>
      </dsp:txXfrm>
    </dsp:sp>
    <dsp:sp modelId="{164A509D-C84C-4DB3-8F5B-40DCE5ECA53F}">
      <dsp:nvSpPr>
        <dsp:cNvPr id="0" name=""/>
        <dsp:cNvSpPr/>
      </dsp:nvSpPr>
      <dsp:spPr>
        <a:xfrm rot="5400000">
          <a:off x="-161833" y="4221512"/>
          <a:ext cx="1078892" cy="755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 rot="-5400000">
        <a:off x="1" y="4437292"/>
        <a:ext cx="755225" cy="323667"/>
      </dsp:txXfrm>
    </dsp:sp>
    <dsp:sp modelId="{3F3614E9-86DD-469B-B970-2C614A2F61F4}">
      <dsp:nvSpPr>
        <dsp:cNvPr id="0" name=""/>
        <dsp:cNvSpPr/>
      </dsp:nvSpPr>
      <dsp:spPr>
        <a:xfrm rot="5400000">
          <a:off x="3731119" y="901731"/>
          <a:ext cx="1065385" cy="701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6 de marzo defensa TFM convocatoria Febrero depósito antes del  27 de febrero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13  de Marzo, cierre de actas convocatoria Febrero TFM</a:t>
          </a:r>
        </a:p>
      </dsp:txBody>
      <dsp:txXfrm rot="-5400000">
        <a:off x="755225" y="3929633"/>
        <a:ext cx="6965166" cy="96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F2B3-C35F-41C2-8E71-AFF989E6D6F3}" type="datetimeFigureOut">
              <a:rPr lang="es-ES" smtClean="0"/>
              <a:t>26/06/2025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8A228-2B6E-480A-8AD6-7A4C09DF2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21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/>
              <a:t>Master 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C90F55-8F05-4B46-9D18-968003C7B34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98B5-04F3-428E-B7B5-46F927E94A9C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88C4BA-0D3F-4581-9A67-B99DDE27A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24DC-C610-4E98-B7BF-DA279FEF4FD6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C240-F8FB-41BD-AC80-26B009E5CD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719F-B9B0-43C8-A34C-4BF8F5409F70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B68D-7299-435F-8F99-0886C7C22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5C25-99FF-4B44-9149-D6CDF7D19E6C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89CF-71EE-4B99-B160-784AEED50B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443D-A688-414B-9628-FD9A6E717C0B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9E1F-A6EC-4102-8AA8-54A028A4B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9C9F-E503-4E67-9172-F304EF81A527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CE15-321B-47F7-8F91-506B7CEBDB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16-3EAF-4609-AFF6-9F93E49620C6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E6B8-F4E5-408E-804A-BCDD418042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EBB1-5458-45B5-9C24-97ABDEA07D48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90F2-589F-45C2-9EF8-3E73BDC637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3B1C-183C-42A8-8A89-060D6EFB3915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30F5-AC55-4B74-8897-42090FE5B4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5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F73F-2045-4CA9-8F4A-397639BA1F88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E77-2C53-4322-92F5-D69C41841E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4EF6-1A68-48FD-9F5F-DBA1F4DD700B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9249-1582-4A2B-9D24-26E20929A3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2662B-0A03-4E4B-9D70-5F417F91E138}" type="datetimeFigureOut">
              <a:rPr lang="es-ES"/>
              <a:pPr>
                <a:defRPr/>
              </a:pPr>
              <a:t>26/06/2025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90EF709-CB7A-4C72-8156-6632735B91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iadna.unileon.es/course/view.php?id=1551" TargetMode="External"/><Relationship Id="rId2" Type="http://schemas.openxmlformats.org/officeDocument/2006/relationships/hyperlink" Target="https://agora.unileon.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leon.es/files/2023-02/mu_cienciassociosanitarias_ofeta_tema_tutores202223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perez.rivera@unileon.es" TargetMode="External"/><Relationship Id="rId2" Type="http://schemas.openxmlformats.org/officeDocument/2006/relationships/hyperlink" Target="mailto:o.arias.gundin@unileon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trer@unileon.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leon.es/files/2024-09/mu_cienciassociosanitarias_horario_y_fechas_examenes_tfm2024091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Subtítulo"/>
          <p:cNvSpPr>
            <a:spLocks noGrp="1"/>
          </p:cNvSpPr>
          <p:nvPr>
            <p:ph type="subTitle" idx="1"/>
          </p:nvPr>
        </p:nvSpPr>
        <p:spPr>
          <a:xfrm>
            <a:off x="1867747" y="3276600"/>
            <a:ext cx="6400800" cy="1600200"/>
          </a:xfrm>
        </p:spPr>
        <p:txBody>
          <a:bodyPr/>
          <a:lstStyle/>
          <a:p>
            <a:pPr eaLnBrk="1" hangingPunct="1"/>
            <a:r>
              <a:rPr lang="es-ES" sz="4400" b="1" dirty="0">
                <a:solidFill>
                  <a:srgbClr val="FF0000"/>
                </a:solidFill>
              </a:rPr>
              <a:t>Máster en Ciencias </a:t>
            </a:r>
            <a:r>
              <a:rPr lang="es-ES" sz="4400" b="1" dirty="0" err="1">
                <a:solidFill>
                  <a:srgbClr val="FF0000"/>
                </a:solidFill>
              </a:rPr>
              <a:t>Sociosanitarias</a:t>
            </a:r>
            <a:endParaRPr lang="es-E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es-ES" sz="4400" dirty="0"/>
              <a:t>Curso 2025-2026</a:t>
            </a:r>
          </a:p>
        </p:txBody>
      </p:sp>
      <p:sp>
        <p:nvSpPr>
          <p:cNvPr id="6147" name="1 Título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s-ES" dirty="0"/>
              <a:t>Bienvenidos</a:t>
            </a:r>
            <a:br>
              <a:rPr lang="es-ES" dirty="0"/>
            </a:br>
            <a:endParaRPr lang="es-ES" dirty="0"/>
          </a:p>
        </p:txBody>
      </p:sp>
      <p:pic>
        <p:nvPicPr>
          <p:cNvPr id="6148" name="Picture 5" descr="https://scontent-a-mad.xx.fbcdn.net/hphotos-ash4/398255_104469233096922_19757818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05263"/>
            <a:ext cx="24939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684213" y="40767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Máster  Ccss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355976" y="5605393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On-LINE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Calendario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4572000"/>
          </a:xfrm>
        </p:spPr>
        <p:txBody>
          <a:bodyPr/>
          <a:lstStyle/>
          <a:p>
            <a:pPr eaLnBrk="1" hangingPunct="1"/>
            <a:r>
              <a:rPr lang="es-ES" sz="2400" dirty="0"/>
              <a:t>1-8 de Julio: periodo de revisión y evaluación 2ª convocatoria.</a:t>
            </a:r>
          </a:p>
          <a:p>
            <a:pPr eaLnBrk="1" hangingPunct="1"/>
            <a:r>
              <a:rPr lang="es-ES" sz="2400" dirty="0"/>
              <a:t>24 junio festivo en León.</a:t>
            </a:r>
          </a:p>
          <a:p>
            <a:pPr eaLnBrk="1" hangingPunct="1"/>
            <a:r>
              <a:rPr lang="es-ES" sz="2400" dirty="0"/>
              <a:t>10 Julio: cierre de actas 2ª convocatoria.</a:t>
            </a:r>
          </a:p>
          <a:p>
            <a:pPr eaLnBrk="1" hangingPunct="1"/>
            <a:r>
              <a:rPr lang="es-ES" sz="2400" dirty="0"/>
              <a:t>10 de julio exposición TFM</a:t>
            </a:r>
          </a:p>
          <a:p>
            <a:pPr eaLnBrk="1" hangingPunct="1"/>
            <a:r>
              <a:rPr lang="es-ES" sz="2400" dirty="0"/>
              <a:t>24 Julio: Cierre de actas 1ª convocatoria trabajos fin de máster.</a:t>
            </a:r>
          </a:p>
          <a:p>
            <a:pPr eaLnBrk="1" hangingPunct="1"/>
            <a:r>
              <a:rPr lang="es-ES" sz="2400" dirty="0"/>
              <a:t>14 sept: exposición TFM</a:t>
            </a:r>
          </a:p>
          <a:p>
            <a:pPr eaLnBrk="1" hangingPunct="1"/>
            <a:r>
              <a:rPr lang="es-ES" sz="2400" dirty="0"/>
              <a:t>18 sept: Cierre de actas 2ª convocatoria trabajos fin de máster.</a:t>
            </a:r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38146980"/>
              </p:ext>
            </p:extLst>
          </p:nvPr>
        </p:nvGraphicFramePr>
        <p:xfrm>
          <a:off x="395536" y="260648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Moodle</a:t>
            </a:r>
            <a:endParaRPr lang="es-ES" dirty="0"/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dirty="0">
                <a:hlinkClick r:id="rId2"/>
              </a:rPr>
              <a:t>https://agora.unileon.es/</a:t>
            </a:r>
            <a:r>
              <a:rPr lang="es-ES" dirty="0"/>
              <a:t> Asignaturas</a:t>
            </a:r>
          </a:p>
          <a:p>
            <a:pPr eaLnBrk="1" hangingPunct="1"/>
            <a:r>
              <a:rPr lang="es-ES" dirty="0" err="1"/>
              <a:t>Moodle</a:t>
            </a:r>
            <a:r>
              <a:rPr lang="es-ES" dirty="0"/>
              <a:t> para Plan de acción tutorial, TFM y actividades generales no ligadas a una asignatura concreta </a:t>
            </a:r>
            <a:r>
              <a:rPr lang="es-ES" dirty="0">
                <a:hlinkClick r:id="rId3"/>
              </a:rPr>
              <a:t>https://ariadna.unileon.es/course/view.php?id=1551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Trabajo fin de master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dirty="0"/>
              <a:t>Numerosas líneas </a:t>
            </a:r>
            <a:r>
              <a:rPr lang="es-ES" dirty="0">
                <a:hlinkClick r:id="rId2"/>
              </a:rPr>
              <a:t>https://www.unileon.es/files/2023-02/mu_cienciassociosanitarias_ofeta_tema_tutores202223.pdf</a:t>
            </a:r>
            <a:r>
              <a:rPr lang="es-ES" dirty="0"/>
              <a:t> </a:t>
            </a:r>
          </a:p>
          <a:p>
            <a:pPr eaLnBrk="1" hangingPunct="1"/>
            <a:r>
              <a:rPr lang="es-ES" dirty="0"/>
              <a:t>Elegir antes de 15 de Noviembre, 3 tutores por orden de prioridad.</a:t>
            </a:r>
          </a:p>
          <a:p>
            <a:pPr eaLnBrk="1" hangingPunct="1"/>
            <a:r>
              <a:rPr lang="es-ES" dirty="0"/>
              <a:t>Utilizar las asignaturas para avanzar TFM.</a:t>
            </a:r>
          </a:p>
          <a:p>
            <a:pPr eaLnBrk="1" hangingPunct="1"/>
            <a:r>
              <a:rPr lang="es-ES" dirty="0"/>
              <a:t>Elección precoz de tema y tutor.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Cronograma Trabajo Fin de Máster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0530430"/>
              </p:ext>
            </p:extLst>
          </p:nvPr>
        </p:nvGraphicFramePr>
        <p:xfrm>
          <a:off x="914400" y="1447800"/>
          <a:ext cx="777240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 de acción tutorial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Orientación </a:t>
            </a:r>
          </a:p>
          <a:p>
            <a:r>
              <a:rPr lang="es-ES" dirty="0"/>
              <a:t>Intercambio de información</a:t>
            </a:r>
          </a:p>
          <a:p>
            <a:r>
              <a:rPr lang="es-ES" dirty="0"/>
              <a:t>3 sesiones Anuales</a:t>
            </a:r>
          </a:p>
          <a:p>
            <a:r>
              <a:rPr lang="es-ES" dirty="0"/>
              <a:t>Tutores:</a:t>
            </a:r>
          </a:p>
          <a:p>
            <a:pPr lvl="1"/>
            <a:r>
              <a:rPr lang="es-ES" dirty="0"/>
              <a:t>Olga Arias Gundín </a:t>
            </a:r>
            <a:r>
              <a:rPr lang="es-ES" dirty="0">
                <a:hlinkClick r:id="rId2"/>
              </a:rPr>
              <a:t>o.arias.gundin@unileon.es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Javier Pérez Rivera </a:t>
            </a:r>
            <a:r>
              <a:rPr lang="es-ES" dirty="0">
                <a:hlinkClick r:id="rId3"/>
              </a:rPr>
              <a:t>javier.perez.rivera@unileon.es</a:t>
            </a:r>
            <a:endParaRPr lang="es-ES" dirty="0"/>
          </a:p>
          <a:p>
            <a:pPr lvl="1"/>
            <a:r>
              <a:rPr lang="es-ES" dirty="0" err="1"/>
              <a:t>Maria</a:t>
            </a:r>
            <a:r>
              <a:rPr lang="es-ES" dirty="0"/>
              <a:t> Cristina Martínez Fernández </a:t>
            </a:r>
            <a:r>
              <a:rPr lang="es-ES" dirty="0">
                <a:hlinkClick r:id="rId4"/>
              </a:rPr>
              <a:t>mmartf@unileon.es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Acción tutorial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Tutorías asignaturas:</a:t>
            </a:r>
          </a:p>
          <a:p>
            <a:pPr lvl="1"/>
            <a:r>
              <a:rPr lang="es-ES" dirty="0"/>
              <a:t>Asistencia regular por videoconferencia 1 Tutoría por asignatura al menos.</a:t>
            </a:r>
          </a:p>
          <a:p>
            <a:pPr lvl="1"/>
            <a:r>
              <a:rPr lang="es-ES" dirty="0"/>
              <a:t>No asistencia regular(4 o más faltas) 3 Tutorías al menos por asignatura.</a:t>
            </a:r>
          </a:p>
          <a:p>
            <a:pPr lvl="1"/>
            <a:r>
              <a:rPr lang="es-ES" dirty="0"/>
              <a:t>Los profesores convocaran al grupo para las tutorías.</a:t>
            </a:r>
          </a:p>
          <a:p>
            <a:pPr lvl="1"/>
            <a:r>
              <a:rPr lang="es-ES" dirty="0"/>
              <a:t>Acreditar asistencia y participación en clase.</a:t>
            </a:r>
          </a:p>
          <a:p>
            <a:pPr lvl="1"/>
            <a:r>
              <a:rPr lang="es-ES" dirty="0"/>
              <a:t>Solicitadas por el alumnado de forma presencial o </a:t>
            </a:r>
            <a:r>
              <a:rPr lang="es-ES" dirty="0" err="1"/>
              <a:t>TICs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Participación Evaluable.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en-directo-480x36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76475"/>
            <a:ext cx="36734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Título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r>
              <a:rPr lang="es-ES" dirty="0">
                <a:solidFill>
                  <a:srgbClr val="D2A000"/>
                </a:solidFill>
              </a:rPr>
              <a:t>Horario</a:t>
            </a:r>
          </a:p>
        </p:txBody>
      </p:sp>
      <p:pic>
        <p:nvPicPr>
          <p:cNvPr id="14340" name="Picture 2" descr="http://originalmusic.es/wp-content/uploads/touch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276475"/>
            <a:ext cx="4103687" cy="2736850"/>
          </a:xfrm>
          <a:noFill/>
        </p:spPr>
      </p:pic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900113" y="2349500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prstClr val="white"/>
                </a:solidFill>
              </a:rPr>
              <a:t>De 17 a 20 De Lunes a Jueves </a:t>
            </a:r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6372225" y="4581525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prstClr val="white"/>
                </a:solidFill>
              </a:rPr>
              <a:t>Tu Decides</a:t>
            </a:r>
          </a:p>
        </p:txBody>
      </p:sp>
    </p:spTree>
    <p:extLst>
      <p:ext uri="{BB962C8B-B14F-4D97-AF65-F5344CB8AC3E}">
        <p14:creationId xmlns:p14="http://schemas.microsoft.com/office/powerpoint/2010/main" val="112114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flejos Catedr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39288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6" name="Picture 6" descr="https://upload.wikimedia.org/wikipedia/commons/d/da/Freccia_del_cammino_di_santi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-315913"/>
            <a:ext cx="5184775" cy="34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Marcador de contenido" descr="peregrinos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5334000" cy="2667000"/>
          </a:xfrm>
        </p:spPr>
      </p:pic>
      <p:pic>
        <p:nvPicPr>
          <p:cNvPr id="12" name="11 Imagen" descr="museos-leon-musa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15950" y="2668588"/>
            <a:ext cx="525938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42" y="35379"/>
            <a:ext cx="2700399" cy="407707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7" y="3158602"/>
            <a:ext cx="4572000" cy="3028208"/>
          </a:xfrm>
          <a:prstGeom prst="rect">
            <a:avLst/>
          </a:prstGeom>
        </p:spPr>
      </p:pic>
      <p:pic>
        <p:nvPicPr>
          <p:cNvPr id="17" name="Picture 8" descr="http://api.ning.com/files/vKEdag6Hs1p0-Xt6loAMsBNplts7p96lqT4C31BBa1vTGD5MAt9O56vzKrNkbn3Mx8MpSEjCxSb4iE1t5HNGJ1I7*0k1Avkv/campusleo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73132" y="-220703"/>
            <a:ext cx="10368905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180528" y="1196752"/>
            <a:ext cx="1012047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Master Ciencias </a:t>
            </a:r>
            <a:r>
              <a:rPr lang="es-E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sociosanitarias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28095" y="3861048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León</a:t>
            </a:r>
          </a:p>
        </p:txBody>
      </p:sp>
    </p:spTree>
    <p:extLst>
      <p:ext uri="{BB962C8B-B14F-4D97-AF65-F5344CB8AC3E}">
        <p14:creationId xmlns:p14="http://schemas.microsoft.com/office/powerpoint/2010/main" val="30400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D2A000"/>
                </a:solidFill>
              </a:rPr>
              <a:t>Organización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064127" y="1345610"/>
            <a:ext cx="4837777" cy="5087015"/>
            <a:chOff x="1064127" y="1345610"/>
            <a:chExt cx="4837777" cy="5087015"/>
          </a:xfrm>
        </p:grpSpPr>
        <p:sp>
          <p:nvSpPr>
            <p:cNvPr id="3" name="2 Forma libre"/>
            <p:cNvSpPr/>
            <p:nvPr/>
          </p:nvSpPr>
          <p:spPr>
            <a:xfrm>
              <a:off x="2872407" y="3595758"/>
              <a:ext cx="2514600" cy="2514600"/>
            </a:xfrm>
            <a:custGeom>
              <a:avLst/>
              <a:gdLst>
                <a:gd name="connsiteX0" fmla="*/ 1784874 w 2514600"/>
                <a:gd name="connsiteY0" fmla="*/ 400924 h 2514600"/>
                <a:gd name="connsiteX1" fmla="*/ 1980470 w 2514600"/>
                <a:gd name="connsiteY1" fmla="*/ 236791 h 2514600"/>
                <a:gd name="connsiteX2" fmla="*/ 2136728 w 2514600"/>
                <a:gd name="connsiteY2" fmla="*/ 367907 h 2514600"/>
                <a:gd name="connsiteX3" fmla="*/ 2009054 w 2514600"/>
                <a:gd name="connsiteY3" fmla="*/ 589033 h 2514600"/>
                <a:gd name="connsiteX4" fmla="*/ 2211913 w 2514600"/>
                <a:gd name="connsiteY4" fmla="*/ 940396 h 2514600"/>
                <a:gd name="connsiteX5" fmla="*/ 2467251 w 2514600"/>
                <a:gd name="connsiteY5" fmla="*/ 940389 h 2514600"/>
                <a:gd name="connsiteX6" fmla="*/ 2502672 w 2514600"/>
                <a:gd name="connsiteY6" fmla="*/ 1141271 h 2514600"/>
                <a:gd name="connsiteX7" fmla="*/ 2262730 w 2514600"/>
                <a:gd name="connsiteY7" fmla="*/ 1228596 h 2514600"/>
                <a:gd name="connsiteX8" fmla="*/ 2192278 w 2514600"/>
                <a:gd name="connsiteY8" fmla="*/ 1628151 h 2514600"/>
                <a:gd name="connsiteX9" fmla="*/ 2387883 w 2514600"/>
                <a:gd name="connsiteY9" fmla="*/ 1792274 h 2514600"/>
                <a:gd name="connsiteX10" fmla="*/ 2285892 w 2514600"/>
                <a:gd name="connsiteY10" fmla="*/ 1968926 h 2514600"/>
                <a:gd name="connsiteX11" fmla="*/ 2045955 w 2514600"/>
                <a:gd name="connsiteY11" fmla="*/ 1881589 h 2514600"/>
                <a:gd name="connsiteX12" fmla="*/ 1735156 w 2514600"/>
                <a:gd name="connsiteY12" fmla="*/ 2142380 h 2514600"/>
                <a:gd name="connsiteX13" fmla="*/ 1779502 w 2514600"/>
                <a:gd name="connsiteY13" fmla="*/ 2393838 h 2514600"/>
                <a:gd name="connsiteX14" fmla="*/ 1587823 w 2514600"/>
                <a:gd name="connsiteY14" fmla="*/ 2463604 h 2514600"/>
                <a:gd name="connsiteX15" fmla="*/ 1460159 w 2514600"/>
                <a:gd name="connsiteY15" fmla="*/ 2242471 h 2514600"/>
                <a:gd name="connsiteX16" fmla="*/ 1054440 w 2514600"/>
                <a:gd name="connsiteY16" fmla="*/ 2242471 h 2514600"/>
                <a:gd name="connsiteX17" fmla="*/ 926777 w 2514600"/>
                <a:gd name="connsiteY17" fmla="*/ 2463604 h 2514600"/>
                <a:gd name="connsiteX18" fmla="*/ 735098 w 2514600"/>
                <a:gd name="connsiteY18" fmla="*/ 2393838 h 2514600"/>
                <a:gd name="connsiteX19" fmla="*/ 779444 w 2514600"/>
                <a:gd name="connsiteY19" fmla="*/ 2142380 h 2514600"/>
                <a:gd name="connsiteX20" fmla="*/ 468645 w 2514600"/>
                <a:gd name="connsiteY20" fmla="*/ 1881589 h 2514600"/>
                <a:gd name="connsiteX21" fmla="*/ 228708 w 2514600"/>
                <a:gd name="connsiteY21" fmla="*/ 1968926 h 2514600"/>
                <a:gd name="connsiteX22" fmla="*/ 126717 w 2514600"/>
                <a:gd name="connsiteY22" fmla="*/ 1792274 h 2514600"/>
                <a:gd name="connsiteX23" fmla="*/ 322322 w 2514600"/>
                <a:gd name="connsiteY23" fmla="*/ 1628151 h 2514600"/>
                <a:gd name="connsiteX24" fmla="*/ 251870 w 2514600"/>
                <a:gd name="connsiteY24" fmla="*/ 1228596 h 2514600"/>
                <a:gd name="connsiteX25" fmla="*/ 11928 w 2514600"/>
                <a:gd name="connsiteY25" fmla="*/ 1141271 h 2514600"/>
                <a:gd name="connsiteX26" fmla="*/ 47349 w 2514600"/>
                <a:gd name="connsiteY26" fmla="*/ 940389 h 2514600"/>
                <a:gd name="connsiteX27" fmla="*/ 302687 w 2514600"/>
                <a:gd name="connsiteY27" fmla="*/ 940396 h 2514600"/>
                <a:gd name="connsiteX28" fmla="*/ 505546 w 2514600"/>
                <a:gd name="connsiteY28" fmla="*/ 589033 h 2514600"/>
                <a:gd name="connsiteX29" fmla="*/ 377872 w 2514600"/>
                <a:gd name="connsiteY29" fmla="*/ 367907 h 2514600"/>
                <a:gd name="connsiteX30" fmla="*/ 534130 w 2514600"/>
                <a:gd name="connsiteY30" fmla="*/ 236791 h 2514600"/>
                <a:gd name="connsiteX31" fmla="*/ 729726 w 2514600"/>
                <a:gd name="connsiteY31" fmla="*/ 400924 h 2514600"/>
                <a:gd name="connsiteX32" fmla="*/ 1110977 w 2514600"/>
                <a:gd name="connsiteY32" fmla="*/ 262160 h 2514600"/>
                <a:gd name="connsiteX33" fmla="*/ 1155309 w 2514600"/>
                <a:gd name="connsiteY33" fmla="*/ 10700 h 2514600"/>
                <a:gd name="connsiteX34" fmla="*/ 1359291 w 2514600"/>
                <a:gd name="connsiteY34" fmla="*/ 10700 h 2514600"/>
                <a:gd name="connsiteX35" fmla="*/ 1403623 w 2514600"/>
                <a:gd name="connsiteY35" fmla="*/ 262160 h 2514600"/>
                <a:gd name="connsiteX36" fmla="*/ 1784874 w 2514600"/>
                <a:gd name="connsiteY36" fmla="*/ 400924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14600" h="2514600">
                  <a:moveTo>
                    <a:pt x="1784874" y="400924"/>
                  </a:moveTo>
                  <a:lnTo>
                    <a:pt x="1980470" y="236791"/>
                  </a:lnTo>
                  <a:lnTo>
                    <a:pt x="2136728" y="367907"/>
                  </a:lnTo>
                  <a:lnTo>
                    <a:pt x="2009054" y="589033"/>
                  </a:lnTo>
                  <a:cubicBezTo>
                    <a:pt x="2099838" y="691159"/>
                    <a:pt x="2168862" y="810711"/>
                    <a:pt x="2211913" y="940396"/>
                  </a:cubicBezTo>
                  <a:lnTo>
                    <a:pt x="2467251" y="940389"/>
                  </a:lnTo>
                  <a:lnTo>
                    <a:pt x="2502672" y="1141271"/>
                  </a:lnTo>
                  <a:lnTo>
                    <a:pt x="2262730" y="1228596"/>
                  </a:lnTo>
                  <a:cubicBezTo>
                    <a:pt x="2266630" y="1365184"/>
                    <a:pt x="2242658" y="1501134"/>
                    <a:pt x="2192278" y="1628151"/>
                  </a:cubicBezTo>
                  <a:lnTo>
                    <a:pt x="2387883" y="1792274"/>
                  </a:lnTo>
                  <a:lnTo>
                    <a:pt x="2285892" y="1968926"/>
                  </a:lnTo>
                  <a:lnTo>
                    <a:pt x="2045955" y="1881589"/>
                  </a:lnTo>
                  <a:cubicBezTo>
                    <a:pt x="1961145" y="1988728"/>
                    <a:pt x="1855395" y="2077463"/>
                    <a:pt x="1735156" y="2142380"/>
                  </a:cubicBezTo>
                  <a:lnTo>
                    <a:pt x="1779502" y="2393838"/>
                  </a:lnTo>
                  <a:lnTo>
                    <a:pt x="1587823" y="2463604"/>
                  </a:lnTo>
                  <a:lnTo>
                    <a:pt x="1460159" y="2242471"/>
                  </a:lnTo>
                  <a:cubicBezTo>
                    <a:pt x="1326323" y="2270029"/>
                    <a:pt x="1188276" y="2270030"/>
                    <a:pt x="1054440" y="2242471"/>
                  </a:cubicBezTo>
                  <a:lnTo>
                    <a:pt x="926777" y="2463604"/>
                  </a:lnTo>
                  <a:lnTo>
                    <a:pt x="735098" y="2393838"/>
                  </a:lnTo>
                  <a:lnTo>
                    <a:pt x="779444" y="2142380"/>
                  </a:lnTo>
                  <a:cubicBezTo>
                    <a:pt x="659206" y="2077463"/>
                    <a:pt x="553455" y="1988728"/>
                    <a:pt x="468645" y="1881589"/>
                  </a:cubicBezTo>
                  <a:lnTo>
                    <a:pt x="228708" y="1968926"/>
                  </a:lnTo>
                  <a:lnTo>
                    <a:pt x="126717" y="1792274"/>
                  </a:lnTo>
                  <a:lnTo>
                    <a:pt x="322322" y="1628151"/>
                  </a:lnTo>
                  <a:cubicBezTo>
                    <a:pt x="271942" y="1501134"/>
                    <a:pt x="247970" y="1365184"/>
                    <a:pt x="251870" y="1228596"/>
                  </a:cubicBezTo>
                  <a:lnTo>
                    <a:pt x="11928" y="1141271"/>
                  </a:lnTo>
                  <a:lnTo>
                    <a:pt x="47349" y="940389"/>
                  </a:lnTo>
                  <a:lnTo>
                    <a:pt x="302687" y="940396"/>
                  </a:lnTo>
                  <a:cubicBezTo>
                    <a:pt x="345738" y="810712"/>
                    <a:pt x="414762" y="691159"/>
                    <a:pt x="505546" y="589033"/>
                  </a:cubicBezTo>
                  <a:lnTo>
                    <a:pt x="377872" y="367907"/>
                  </a:lnTo>
                  <a:lnTo>
                    <a:pt x="534130" y="236791"/>
                  </a:lnTo>
                  <a:lnTo>
                    <a:pt x="729726" y="400924"/>
                  </a:lnTo>
                  <a:cubicBezTo>
                    <a:pt x="846065" y="329253"/>
                    <a:pt x="975787" y="282038"/>
                    <a:pt x="1110977" y="262160"/>
                  </a:cubicBezTo>
                  <a:lnTo>
                    <a:pt x="1155309" y="10700"/>
                  </a:lnTo>
                  <a:lnTo>
                    <a:pt x="1359291" y="10700"/>
                  </a:lnTo>
                  <a:lnTo>
                    <a:pt x="1403623" y="262160"/>
                  </a:lnTo>
                  <a:cubicBezTo>
                    <a:pt x="1538813" y="282038"/>
                    <a:pt x="1668535" y="329253"/>
                    <a:pt x="1784874" y="40092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216" tIns="615703" rIns="532216" bIns="659681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>
                  <a:solidFill>
                    <a:srgbClr val="FFFF00"/>
                  </a:solidFill>
                </a:rPr>
                <a:t>17</a:t>
              </a:r>
              <a:r>
                <a:rPr lang="es-ES" sz="2100" kern="1200" baseline="0" dirty="0">
                  <a:solidFill>
                    <a:srgbClr val="FFFF00"/>
                  </a:solidFill>
                </a:rPr>
                <a:t> Noviembre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>
                  <a:solidFill>
                    <a:srgbClr val="FFFF00"/>
                  </a:solidFill>
                </a:rPr>
                <a:t>31 Octubre</a:t>
              </a:r>
              <a:endParaRPr lang="es-ES" sz="2100" kern="1200" baseline="0" dirty="0">
                <a:solidFill>
                  <a:srgbClr val="FFFF00"/>
                </a:solidFill>
              </a:endParaRP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/>
                <a:t>22</a:t>
              </a:r>
              <a:r>
                <a:rPr lang="es-ES" sz="2100" kern="1200" baseline="0" dirty="0"/>
                <a:t> Septiembre</a:t>
              </a:r>
            </a:p>
          </p:txBody>
        </p:sp>
        <p:sp>
          <p:nvSpPr>
            <p:cNvPr id="4" name="3 Forma libre"/>
            <p:cNvSpPr/>
            <p:nvPr/>
          </p:nvSpPr>
          <p:spPr>
            <a:xfrm>
              <a:off x="1064127" y="2996951"/>
              <a:ext cx="2338577" cy="1836675"/>
            </a:xfrm>
            <a:custGeom>
              <a:avLst/>
              <a:gdLst>
                <a:gd name="connsiteX0" fmla="*/ 1697684 w 2215079"/>
                <a:gd name="connsiteY0" fmla="*/ 465185 h 1836682"/>
                <a:gd name="connsiteX1" fmla="*/ 1957141 w 2215079"/>
                <a:gd name="connsiteY1" fmla="*/ 352146 h 1836682"/>
                <a:gd name="connsiteX2" fmla="*/ 2092484 w 2215079"/>
                <a:gd name="connsiteY2" fmla="*/ 533261 h 1836682"/>
                <a:gd name="connsiteX3" fmla="*/ 1910560 w 2215079"/>
                <a:gd name="connsiteY3" fmla="*/ 750054 h 1836682"/>
                <a:gd name="connsiteX4" fmla="*/ 1910560 w 2215079"/>
                <a:gd name="connsiteY4" fmla="*/ 1086628 h 1836682"/>
                <a:gd name="connsiteX5" fmla="*/ 2092484 w 2215079"/>
                <a:gd name="connsiteY5" fmla="*/ 1303421 h 1836682"/>
                <a:gd name="connsiteX6" fmla="*/ 1957141 w 2215079"/>
                <a:gd name="connsiteY6" fmla="*/ 1484536 h 1836682"/>
                <a:gd name="connsiteX7" fmla="*/ 1697684 w 2215079"/>
                <a:gd name="connsiteY7" fmla="*/ 1371497 h 1836682"/>
                <a:gd name="connsiteX8" fmla="*/ 1320415 w 2215079"/>
                <a:gd name="connsiteY8" fmla="*/ 1539784 h 1836682"/>
                <a:gd name="connsiteX9" fmla="*/ 1255654 w 2215079"/>
                <a:gd name="connsiteY9" fmla="*/ 1815286 h 1836682"/>
                <a:gd name="connsiteX10" fmla="*/ 959425 w 2215079"/>
                <a:gd name="connsiteY10" fmla="*/ 1815286 h 1836682"/>
                <a:gd name="connsiteX11" fmla="*/ 894664 w 2215079"/>
                <a:gd name="connsiteY11" fmla="*/ 1539784 h 1836682"/>
                <a:gd name="connsiteX12" fmla="*/ 517395 w 2215079"/>
                <a:gd name="connsiteY12" fmla="*/ 1371497 h 1836682"/>
                <a:gd name="connsiteX13" fmla="*/ 257938 w 2215079"/>
                <a:gd name="connsiteY13" fmla="*/ 1484536 h 1836682"/>
                <a:gd name="connsiteX14" fmla="*/ 122595 w 2215079"/>
                <a:gd name="connsiteY14" fmla="*/ 1303421 h 1836682"/>
                <a:gd name="connsiteX15" fmla="*/ 304519 w 2215079"/>
                <a:gd name="connsiteY15" fmla="*/ 1086628 h 1836682"/>
                <a:gd name="connsiteX16" fmla="*/ 304519 w 2215079"/>
                <a:gd name="connsiteY16" fmla="*/ 750054 h 1836682"/>
                <a:gd name="connsiteX17" fmla="*/ 122595 w 2215079"/>
                <a:gd name="connsiteY17" fmla="*/ 533261 h 1836682"/>
                <a:gd name="connsiteX18" fmla="*/ 257938 w 2215079"/>
                <a:gd name="connsiteY18" fmla="*/ 352146 h 1836682"/>
                <a:gd name="connsiteX19" fmla="*/ 517395 w 2215079"/>
                <a:gd name="connsiteY19" fmla="*/ 465185 h 1836682"/>
                <a:gd name="connsiteX20" fmla="*/ 894664 w 2215079"/>
                <a:gd name="connsiteY20" fmla="*/ 296898 h 1836682"/>
                <a:gd name="connsiteX21" fmla="*/ 959425 w 2215079"/>
                <a:gd name="connsiteY21" fmla="*/ 21396 h 1836682"/>
                <a:gd name="connsiteX22" fmla="*/ 1255654 w 2215079"/>
                <a:gd name="connsiteY22" fmla="*/ 21396 h 1836682"/>
                <a:gd name="connsiteX23" fmla="*/ 1320415 w 2215079"/>
                <a:gd name="connsiteY23" fmla="*/ 296898 h 1836682"/>
                <a:gd name="connsiteX24" fmla="*/ 1697684 w 2215079"/>
                <a:gd name="connsiteY24" fmla="*/ 465185 h 183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15079" h="1836682">
                  <a:moveTo>
                    <a:pt x="1697684" y="465185"/>
                  </a:moveTo>
                  <a:lnTo>
                    <a:pt x="1957141" y="352146"/>
                  </a:lnTo>
                  <a:lnTo>
                    <a:pt x="2092484" y="533261"/>
                  </a:lnTo>
                  <a:lnTo>
                    <a:pt x="1910560" y="750054"/>
                  </a:lnTo>
                  <a:cubicBezTo>
                    <a:pt x="1949249" y="860254"/>
                    <a:pt x="1949249" y="976427"/>
                    <a:pt x="1910560" y="1086628"/>
                  </a:cubicBezTo>
                  <a:lnTo>
                    <a:pt x="2092484" y="1303421"/>
                  </a:lnTo>
                  <a:lnTo>
                    <a:pt x="1957141" y="1484536"/>
                  </a:lnTo>
                  <a:lnTo>
                    <a:pt x="1697684" y="1371497"/>
                  </a:lnTo>
                  <a:cubicBezTo>
                    <a:pt x="1593504" y="1452484"/>
                    <a:pt x="1463284" y="1510571"/>
                    <a:pt x="1320415" y="1539784"/>
                  </a:cubicBezTo>
                  <a:lnTo>
                    <a:pt x="1255654" y="1815286"/>
                  </a:lnTo>
                  <a:lnTo>
                    <a:pt x="959425" y="1815286"/>
                  </a:lnTo>
                  <a:lnTo>
                    <a:pt x="894664" y="1539784"/>
                  </a:lnTo>
                  <a:cubicBezTo>
                    <a:pt x="751795" y="1510571"/>
                    <a:pt x="621575" y="1452484"/>
                    <a:pt x="517395" y="1371497"/>
                  </a:cubicBezTo>
                  <a:lnTo>
                    <a:pt x="257938" y="1484536"/>
                  </a:lnTo>
                  <a:lnTo>
                    <a:pt x="122595" y="1303421"/>
                  </a:lnTo>
                  <a:lnTo>
                    <a:pt x="304519" y="1086628"/>
                  </a:lnTo>
                  <a:cubicBezTo>
                    <a:pt x="265830" y="976428"/>
                    <a:pt x="265830" y="860255"/>
                    <a:pt x="304519" y="750054"/>
                  </a:cubicBezTo>
                  <a:lnTo>
                    <a:pt x="122595" y="533261"/>
                  </a:lnTo>
                  <a:lnTo>
                    <a:pt x="257938" y="352146"/>
                  </a:lnTo>
                  <a:lnTo>
                    <a:pt x="517395" y="465185"/>
                  </a:lnTo>
                  <a:cubicBezTo>
                    <a:pt x="621575" y="384198"/>
                    <a:pt x="751795" y="326111"/>
                    <a:pt x="894664" y="296898"/>
                  </a:cubicBezTo>
                  <a:lnTo>
                    <a:pt x="959425" y="21396"/>
                  </a:lnTo>
                  <a:lnTo>
                    <a:pt x="1255654" y="21396"/>
                  </a:lnTo>
                  <a:lnTo>
                    <a:pt x="1320415" y="296898"/>
                  </a:lnTo>
                  <a:cubicBezTo>
                    <a:pt x="1463284" y="326111"/>
                    <a:pt x="1593504" y="384198"/>
                    <a:pt x="1697684" y="4651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065" tIns="491855" rIns="544065" bIns="49185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>
                  <a:solidFill>
                    <a:srgbClr val="FFFF00"/>
                  </a:solidFill>
                </a:rPr>
                <a:t>14</a:t>
              </a:r>
              <a:r>
                <a:rPr lang="es-ES" sz="2100" kern="1200" baseline="0" dirty="0">
                  <a:solidFill>
                    <a:srgbClr val="FFFF00"/>
                  </a:solidFill>
                </a:rPr>
                <a:t> de Enero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baseline="0" dirty="0"/>
                <a:t>5/25 de Noviembre </a:t>
              </a: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2125748" y="1431208"/>
              <a:ext cx="2407718" cy="2408860"/>
            </a:xfrm>
            <a:custGeom>
              <a:avLst/>
              <a:gdLst>
                <a:gd name="connsiteX0" fmla="*/ 1470718 w 1965552"/>
                <a:gd name="connsiteY0" fmla="*/ 498062 h 1967166"/>
                <a:gd name="connsiteX1" fmla="*/ 1760748 w 1965552"/>
                <a:gd name="connsiteY1" fmla="*/ 410813 h 1967166"/>
                <a:gd name="connsiteX2" fmla="*/ 1867513 w 1965552"/>
                <a:gd name="connsiteY2" fmla="*/ 595952 h 1967166"/>
                <a:gd name="connsiteX3" fmla="*/ 1646728 w 1965552"/>
                <a:gd name="connsiteY3" fmla="*/ 803277 h 1967166"/>
                <a:gd name="connsiteX4" fmla="*/ 1646728 w 1965552"/>
                <a:gd name="connsiteY4" fmla="*/ 1163889 h 1967166"/>
                <a:gd name="connsiteX5" fmla="*/ 1867513 w 1965552"/>
                <a:gd name="connsiteY5" fmla="*/ 1371214 h 1967166"/>
                <a:gd name="connsiteX6" fmla="*/ 1760748 w 1965552"/>
                <a:gd name="connsiteY6" fmla="*/ 1556353 h 1967166"/>
                <a:gd name="connsiteX7" fmla="*/ 1470718 w 1965552"/>
                <a:gd name="connsiteY7" fmla="*/ 1469104 h 1967166"/>
                <a:gd name="connsiteX8" fmla="*/ 1158785 w 1965552"/>
                <a:gd name="connsiteY8" fmla="*/ 1649410 h 1967166"/>
                <a:gd name="connsiteX9" fmla="*/ 1089480 w 1965552"/>
                <a:gd name="connsiteY9" fmla="*/ 1944242 h 1967166"/>
                <a:gd name="connsiteX10" fmla="*/ 876072 w 1965552"/>
                <a:gd name="connsiteY10" fmla="*/ 1944242 h 1967166"/>
                <a:gd name="connsiteX11" fmla="*/ 806767 w 1965552"/>
                <a:gd name="connsiteY11" fmla="*/ 1649409 h 1967166"/>
                <a:gd name="connsiteX12" fmla="*/ 494834 w 1965552"/>
                <a:gd name="connsiteY12" fmla="*/ 1469103 h 1967166"/>
                <a:gd name="connsiteX13" fmla="*/ 204804 w 1965552"/>
                <a:gd name="connsiteY13" fmla="*/ 1556353 h 1967166"/>
                <a:gd name="connsiteX14" fmla="*/ 98039 w 1965552"/>
                <a:gd name="connsiteY14" fmla="*/ 1371214 h 1967166"/>
                <a:gd name="connsiteX15" fmla="*/ 318824 w 1965552"/>
                <a:gd name="connsiteY15" fmla="*/ 1163889 h 1967166"/>
                <a:gd name="connsiteX16" fmla="*/ 318824 w 1965552"/>
                <a:gd name="connsiteY16" fmla="*/ 803277 h 1967166"/>
                <a:gd name="connsiteX17" fmla="*/ 98039 w 1965552"/>
                <a:gd name="connsiteY17" fmla="*/ 595952 h 1967166"/>
                <a:gd name="connsiteX18" fmla="*/ 204804 w 1965552"/>
                <a:gd name="connsiteY18" fmla="*/ 410813 h 1967166"/>
                <a:gd name="connsiteX19" fmla="*/ 494834 w 1965552"/>
                <a:gd name="connsiteY19" fmla="*/ 498062 h 1967166"/>
                <a:gd name="connsiteX20" fmla="*/ 806767 w 1965552"/>
                <a:gd name="connsiteY20" fmla="*/ 317756 h 1967166"/>
                <a:gd name="connsiteX21" fmla="*/ 876072 w 1965552"/>
                <a:gd name="connsiteY21" fmla="*/ 22924 h 1967166"/>
                <a:gd name="connsiteX22" fmla="*/ 1089480 w 1965552"/>
                <a:gd name="connsiteY22" fmla="*/ 22924 h 1967166"/>
                <a:gd name="connsiteX23" fmla="*/ 1158785 w 1965552"/>
                <a:gd name="connsiteY23" fmla="*/ 317757 h 1967166"/>
                <a:gd name="connsiteX24" fmla="*/ 1470718 w 1965552"/>
                <a:gd name="connsiteY24" fmla="*/ 498063 h 1967166"/>
                <a:gd name="connsiteX25" fmla="*/ 1470718 w 1965552"/>
                <a:gd name="connsiteY25" fmla="*/ 498062 h 19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5552" h="1967166">
                  <a:moveTo>
                    <a:pt x="1264952" y="497466"/>
                  </a:moveTo>
                  <a:lnTo>
                    <a:pt x="1475217" y="367342"/>
                  </a:lnTo>
                  <a:lnTo>
                    <a:pt x="1598523" y="490816"/>
                  </a:lnTo>
                  <a:lnTo>
                    <a:pt x="1468231" y="701022"/>
                  </a:lnTo>
                  <a:cubicBezTo>
                    <a:pt x="1518402" y="787396"/>
                    <a:pt x="1544702" y="885580"/>
                    <a:pt x="1544424" y="985477"/>
                  </a:cubicBezTo>
                  <a:lnTo>
                    <a:pt x="1762327" y="1102352"/>
                  </a:lnTo>
                  <a:lnTo>
                    <a:pt x="1717256" y="1270957"/>
                  </a:lnTo>
                  <a:lnTo>
                    <a:pt x="1470122" y="1263435"/>
                  </a:lnTo>
                  <a:cubicBezTo>
                    <a:pt x="1420532" y="1350088"/>
                    <a:pt x="1348781" y="1421936"/>
                    <a:pt x="1262247" y="1471593"/>
                  </a:cubicBezTo>
                  <a:lnTo>
                    <a:pt x="1269892" y="1718809"/>
                  </a:lnTo>
                  <a:lnTo>
                    <a:pt x="1101612" y="1763915"/>
                  </a:lnTo>
                  <a:lnTo>
                    <a:pt x="984667" y="1545996"/>
                  </a:lnTo>
                  <a:cubicBezTo>
                    <a:pt x="884906" y="1546273"/>
                    <a:pt x="786857" y="1519939"/>
                    <a:pt x="700600" y="1469699"/>
                  </a:cubicBezTo>
                  <a:lnTo>
                    <a:pt x="490335" y="1599824"/>
                  </a:lnTo>
                  <a:lnTo>
                    <a:pt x="367029" y="1476350"/>
                  </a:lnTo>
                  <a:lnTo>
                    <a:pt x="497321" y="1266144"/>
                  </a:lnTo>
                  <a:cubicBezTo>
                    <a:pt x="447150" y="1179770"/>
                    <a:pt x="420850" y="1081586"/>
                    <a:pt x="421128" y="981689"/>
                  </a:cubicBezTo>
                  <a:lnTo>
                    <a:pt x="203225" y="864814"/>
                  </a:lnTo>
                  <a:lnTo>
                    <a:pt x="248296" y="696209"/>
                  </a:lnTo>
                  <a:lnTo>
                    <a:pt x="495430" y="703731"/>
                  </a:lnTo>
                  <a:cubicBezTo>
                    <a:pt x="545020" y="617078"/>
                    <a:pt x="616771" y="545230"/>
                    <a:pt x="703305" y="495573"/>
                  </a:cubicBezTo>
                  <a:lnTo>
                    <a:pt x="695660" y="248357"/>
                  </a:lnTo>
                  <a:lnTo>
                    <a:pt x="863940" y="203251"/>
                  </a:lnTo>
                  <a:lnTo>
                    <a:pt x="980885" y="421170"/>
                  </a:lnTo>
                  <a:cubicBezTo>
                    <a:pt x="1080646" y="420893"/>
                    <a:pt x="1178695" y="447227"/>
                    <a:pt x="1264952" y="497467"/>
                  </a:cubicBezTo>
                  <a:lnTo>
                    <a:pt x="1264952" y="49746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8761" tIns="679070" rIns="678760" bIns="6790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>
                  <a:solidFill>
                    <a:srgbClr val="FFFF00"/>
                  </a:solidFill>
                </a:rPr>
                <a:t>20 Marzo</a:t>
              </a:r>
              <a:endParaRPr lang="es-ES" sz="2100" kern="1200" baseline="0" dirty="0">
                <a:solidFill>
                  <a:srgbClr val="FFFF00"/>
                </a:solidFill>
              </a:endParaRP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dirty="0"/>
                <a:t>17 </a:t>
              </a:r>
              <a:r>
                <a:rPr lang="es-ES" sz="2100" kern="1200" baseline="0" dirty="0"/>
                <a:t>de Febrero</a:t>
              </a:r>
            </a:p>
          </p:txBody>
        </p:sp>
        <p:sp>
          <p:nvSpPr>
            <p:cNvPr id="6" name="5 Flecha circular"/>
            <p:cNvSpPr/>
            <p:nvPr/>
          </p:nvSpPr>
          <p:spPr>
            <a:xfrm>
              <a:off x="2683216" y="3213937"/>
              <a:ext cx="3218688" cy="3218688"/>
            </a:xfrm>
            <a:prstGeom prst="circularArrow">
              <a:avLst>
                <a:gd name="adj1" fmla="val 4688"/>
                <a:gd name="adj2" fmla="val 299029"/>
                <a:gd name="adj3" fmla="val 2524516"/>
                <a:gd name="adj4" fmla="val 15843405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Forma"/>
            <p:cNvSpPr/>
            <p:nvPr/>
          </p:nvSpPr>
          <p:spPr>
            <a:xfrm>
              <a:off x="1085491" y="2595133"/>
              <a:ext cx="2338578" cy="233857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Flecha circular"/>
            <p:cNvSpPr/>
            <p:nvPr/>
          </p:nvSpPr>
          <p:spPr>
            <a:xfrm>
              <a:off x="2019209" y="1345610"/>
              <a:ext cx="2521458" cy="252145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6" name="15 Diagrama"/>
          <p:cNvGraphicFramePr/>
          <p:nvPr/>
        </p:nvGraphicFramePr>
        <p:xfrm>
          <a:off x="6012160" y="404664"/>
          <a:ext cx="2687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orma libre"/>
          <p:cNvSpPr/>
          <p:nvPr/>
        </p:nvSpPr>
        <p:spPr>
          <a:xfrm>
            <a:off x="3527028" y="476672"/>
            <a:ext cx="2407718" cy="2408860"/>
          </a:xfrm>
          <a:custGeom>
            <a:avLst/>
            <a:gdLst>
              <a:gd name="connsiteX0" fmla="*/ 1470718 w 1965552"/>
              <a:gd name="connsiteY0" fmla="*/ 498062 h 1967166"/>
              <a:gd name="connsiteX1" fmla="*/ 1760748 w 1965552"/>
              <a:gd name="connsiteY1" fmla="*/ 410813 h 1967166"/>
              <a:gd name="connsiteX2" fmla="*/ 1867513 w 1965552"/>
              <a:gd name="connsiteY2" fmla="*/ 595952 h 1967166"/>
              <a:gd name="connsiteX3" fmla="*/ 1646728 w 1965552"/>
              <a:gd name="connsiteY3" fmla="*/ 803277 h 1967166"/>
              <a:gd name="connsiteX4" fmla="*/ 1646728 w 1965552"/>
              <a:gd name="connsiteY4" fmla="*/ 1163889 h 1967166"/>
              <a:gd name="connsiteX5" fmla="*/ 1867513 w 1965552"/>
              <a:gd name="connsiteY5" fmla="*/ 1371214 h 1967166"/>
              <a:gd name="connsiteX6" fmla="*/ 1760748 w 1965552"/>
              <a:gd name="connsiteY6" fmla="*/ 1556353 h 1967166"/>
              <a:gd name="connsiteX7" fmla="*/ 1470718 w 1965552"/>
              <a:gd name="connsiteY7" fmla="*/ 1469104 h 1967166"/>
              <a:gd name="connsiteX8" fmla="*/ 1158785 w 1965552"/>
              <a:gd name="connsiteY8" fmla="*/ 1649410 h 1967166"/>
              <a:gd name="connsiteX9" fmla="*/ 1089480 w 1965552"/>
              <a:gd name="connsiteY9" fmla="*/ 1944242 h 1967166"/>
              <a:gd name="connsiteX10" fmla="*/ 876072 w 1965552"/>
              <a:gd name="connsiteY10" fmla="*/ 1944242 h 1967166"/>
              <a:gd name="connsiteX11" fmla="*/ 806767 w 1965552"/>
              <a:gd name="connsiteY11" fmla="*/ 1649409 h 1967166"/>
              <a:gd name="connsiteX12" fmla="*/ 494834 w 1965552"/>
              <a:gd name="connsiteY12" fmla="*/ 1469103 h 1967166"/>
              <a:gd name="connsiteX13" fmla="*/ 204804 w 1965552"/>
              <a:gd name="connsiteY13" fmla="*/ 1556353 h 1967166"/>
              <a:gd name="connsiteX14" fmla="*/ 98039 w 1965552"/>
              <a:gd name="connsiteY14" fmla="*/ 1371214 h 1967166"/>
              <a:gd name="connsiteX15" fmla="*/ 318824 w 1965552"/>
              <a:gd name="connsiteY15" fmla="*/ 1163889 h 1967166"/>
              <a:gd name="connsiteX16" fmla="*/ 318824 w 1965552"/>
              <a:gd name="connsiteY16" fmla="*/ 803277 h 1967166"/>
              <a:gd name="connsiteX17" fmla="*/ 98039 w 1965552"/>
              <a:gd name="connsiteY17" fmla="*/ 595952 h 1967166"/>
              <a:gd name="connsiteX18" fmla="*/ 204804 w 1965552"/>
              <a:gd name="connsiteY18" fmla="*/ 410813 h 1967166"/>
              <a:gd name="connsiteX19" fmla="*/ 494834 w 1965552"/>
              <a:gd name="connsiteY19" fmla="*/ 498062 h 1967166"/>
              <a:gd name="connsiteX20" fmla="*/ 806767 w 1965552"/>
              <a:gd name="connsiteY20" fmla="*/ 317756 h 1967166"/>
              <a:gd name="connsiteX21" fmla="*/ 876072 w 1965552"/>
              <a:gd name="connsiteY21" fmla="*/ 22924 h 1967166"/>
              <a:gd name="connsiteX22" fmla="*/ 1089480 w 1965552"/>
              <a:gd name="connsiteY22" fmla="*/ 22924 h 1967166"/>
              <a:gd name="connsiteX23" fmla="*/ 1158785 w 1965552"/>
              <a:gd name="connsiteY23" fmla="*/ 317757 h 1967166"/>
              <a:gd name="connsiteX24" fmla="*/ 1470718 w 1965552"/>
              <a:gd name="connsiteY24" fmla="*/ 498063 h 1967166"/>
              <a:gd name="connsiteX25" fmla="*/ 1470718 w 1965552"/>
              <a:gd name="connsiteY25" fmla="*/ 498062 h 1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5552" h="1967166">
                <a:moveTo>
                  <a:pt x="1264952" y="497466"/>
                </a:moveTo>
                <a:lnTo>
                  <a:pt x="1475217" y="367342"/>
                </a:lnTo>
                <a:lnTo>
                  <a:pt x="1598523" y="490816"/>
                </a:lnTo>
                <a:lnTo>
                  <a:pt x="1468231" y="701022"/>
                </a:lnTo>
                <a:cubicBezTo>
                  <a:pt x="1518402" y="787396"/>
                  <a:pt x="1544702" y="885580"/>
                  <a:pt x="1544424" y="985477"/>
                </a:cubicBezTo>
                <a:lnTo>
                  <a:pt x="1762327" y="1102352"/>
                </a:lnTo>
                <a:lnTo>
                  <a:pt x="1717256" y="1270957"/>
                </a:lnTo>
                <a:lnTo>
                  <a:pt x="1470122" y="1263435"/>
                </a:lnTo>
                <a:cubicBezTo>
                  <a:pt x="1420532" y="1350088"/>
                  <a:pt x="1348781" y="1421936"/>
                  <a:pt x="1262247" y="1471593"/>
                </a:cubicBezTo>
                <a:lnTo>
                  <a:pt x="1269892" y="1718809"/>
                </a:lnTo>
                <a:lnTo>
                  <a:pt x="1101612" y="1763915"/>
                </a:lnTo>
                <a:lnTo>
                  <a:pt x="984667" y="1545996"/>
                </a:lnTo>
                <a:cubicBezTo>
                  <a:pt x="884906" y="1546273"/>
                  <a:pt x="786857" y="1519939"/>
                  <a:pt x="700600" y="1469699"/>
                </a:cubicBezTo>
                <a:lnTo>
                  <a:pt x="490335" y="1599824"/>
                </a:lnTo>
                <a:lnTo>
                  <a:pt x="367029" y="1476350"/>
                </a:lnTo>
                <a:lnTo>
                  <a:pt x="497321" y="1266144"/>
                </a:lnTo>
                <a:cubicBezTo>
                  <a:pt x="447150" y="1179770"/>
                  <a:pt x="420850" y="1081586"/>
                  <a:pt x="421128" y="981689"/>
                </a:cubicBezTo>
                <a:lnTo>
                  <a:pt x="203225" y="864814"/>
                </a:lnTo>
                <a:lnTo>
                  <a:pt x="248296" y="696209"/>
                </a:lnTo>
                <a:lnTo>
                  <a:pt x="495430" y="703731"/>
                </a:lnTo>
                <a:cubicBezTo>
                  <a:pt x="545020" y="617078"/>
                  <a:pt x="616771" y="545230"/>
                  <a:pt x="703305" y="495573"/>
                </a:cubicBezTo>
                <a:lnTo>
                  <a:pt x="695660" y="248357"/>
                </a:lnTo>
                <a:lnTo>
                  <a:pt x="863940" y="203251"/>
                </a:lnTo>
                <a:lnTo>
                  <a:pt x="980885" y="421170"/>
                </a:lnTo>
                <a:cubicBezTo>
                  <a:pt x="1080646" y="420893"/>
                  <a:pt x="1178695" y="447227"/>
                  <a:pt x="1264952" y="497467"/>
                </a:cubicBezTo>
                <a:lnTo>
                  <a:pt x="1264952" y="497466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761" tIns="679070" rIns="678760" bIns="679070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00"/>
                </a:solidFill>
              </a:rPr>
              <a:t>5 de Mayo</a:t>
            </a:r>
            <a:endParaRPr lang="es-ES" sz="2100" kern="1200" baseline="0" dirty="0">
              <a:solidFill>
                <a:srgbClr val="FFFF00"/>
              </a:solidFill>
            </a:endParaRPr>
          </a:p>
        </p:txBody>
      </p:sp>
      <p:sp>
        <p:nvSpPr>
          <p:cNvPr id="15" name="14 Flecha circular"/>
          <p:cNvSpPr/>
          <p:nvPr/>
        </p:nvSpPr>
        <p:spPr>
          <a:xfrm>
            <a:off x="2931323" y="71758"/>
            <a:ext cx="3218688" cy="3218688"/>
          </a:xfrm>
          <a:prstGeom prst="circularArrow">
            <a:avLst>
              <a:gd name="adj1" fmla="val 4688"/>
              <a:gd name="adj2" fmla="val 299029"/>
              <a:gd name="adj3" fmla="val 2524516"/>
              <a:gd name="adj4" fmla="val 19240870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99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70976" y="260648"/>
            <a:ext cx="8577488" cy="7901868"/>
            <a:chOff x="170976" y="260648"/>
            <a:chExt cx="8577488" cy="7874829"/>
          </a:xfrm>
        </p:grpSpPr>
        <p:sp>
          <p:nvSpPr>
            <p:cNvPr id="9" name="8 Forma libre"/>
            <p:cNvSpPr/>
            <p:nvPr/>
          </p:nvSpPr>
          <p:spPr>
            <a:xfrm>
              <a:off x="170976" y="2075249"/>
              <a:ext cx="4147731" cy="6060228"/>
            </a:xfrm>
            <a:custGeom>
              <a:avLst/>
              <a:gdLst>
                <a:gd name="connsiteX0" fmla="*/ 0 w 2853527"/>
                <a:gd name="connsiteY0" fmla="*/ 0 h 3810663"/>
                <a:gd name="connsiteX1" fmla="*/ 2853527 w 2853527"/>
                <a:gd name="connsiteY1" fmla="*/ 0 h 3810663"/>
                <a:gd name="connsiteX2" fmla="*/ 2853527 w 2853527"/>
                <a:gd name="connsiteY2" fmla="*/ 3810663 h 3810663"/>
                <a:gd name="connsiteX3" fmla="*/ 0 w 2853527"/>
                <a:gd name="connsiteY3" fmla="*/ 3810663 h 3810663"/>
                <a:gd name="connsiteX4" fmla="*/ 0 w 2853527"/>
                <a:gd name="connsiteY4" fmla="*/ 0 h 381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527" h="3810663">
                  <a:moveTo>
                    <a:pt x="0" y="0"/>
                  </a:moveTo>
                  <a:lnTo>
                    <a:pt x="2853527" y="0"/>
                  </a:lnTo>
                  <a:lnTo>
                    <a:pt x="2853527" y="3810663"/>
                  </a:lnTo>
                  <a:lnTo>
                    <a:pt x="0" y="3810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Diseño de </a:t>
              </a:r>
              <a:r>
                <a:rPr lang="es-ES" sz="2300" dirty="0" err="1"/>
                <a:t>investigaciónTécnicas</a:t>
              </a:r>
              <a:r>
                <a:rPr lang="es-ES" sz="2300" dirty="0"/>
                <a:t> de selección de muestra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Fundamentos de investigación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Fuentes documentales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Proyecto Investigación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Análisis de datos cualitativos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 err="1"/>
                <a:t>Tecnicas</a:t>
              </a:r>
              <a:r>
                <a:rPr lang="es-ES" sz="2300" dirty="0"/>
                <a:t> e instrumentos de recogida de datos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Análisis de datos cuantitativos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>
                  <a:solidFill>
                    <a:srgbClr val="FFFF00"/>
                  </a:solidFill>
                </a:rPr>
                <a:t>Gestión y difusión de la investigación</a:t>
              </a:r>
            </a:p>
            <a:p>
              <a:pPr lvl="0" defTabSz="1022350">
                <a:lnSpc>
                  <a:spcPct val="90000"/>
                </a:lnSpc>
                <a:spcAft>
                  <a:spcPct val="35000"/>
                </a:spcAft>
              </a:pPr>
              <a:endParaRPr lang="es-ES" sz="2300" dirty="0"/>
            </a:p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79512" y="260648"/>
              <a:ext cx="8568952" cy="1814601"/>
            </a:xfrm>
            <a:custGeom>
              <a:avLst/>
              <a:gdLst>
                <a:gd name="connsiteX0" fmla="*/ 0 w 8568952"/>
                <a:gd name="connsiteY0" fmla="*/ 0 h 1814601"/>
                <a:gd name="connsiteX1" fmla="*/ 8568952 w 8568952"/>
                <a:gd name="connsiteY1" fmla="*/ 0 h 1814601"/>
                <a:gd name="connsiteX2" fmla="*/ 8568952 w 8568952"/>
                <a:gd name="connsiteY2" fmla="*/ 1814601 h 1814601"/>
                <a:gd name="connsiteX3" fmla="*/ 0 w 8568952"/>
                <a:gd name="connsiteY3" fmla="*/ 1814601 h 1814601"/>
                <a:gd name="connsiteX4" fmla="*/ 0 w 8568952"/>
                <a:gd name="connsiteY4" fmla="*/ 0 h 18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952" h="1814601">
                  <a:moveTo>
                    <a:pt x="0" y="0"/>
                  </a:moveTo>
                  <a:lnTo>
                    <a:pt x="8568952" y="0"/>
                  </a:lnTo>
                  <a:lnTo>
                    <a:pt x="8568952" y="1814601"/>
                  </a:lnTo>
                  <a:lnTo>
                    <a:pt x="0" y="1814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500" kern="1200" dirty="0"/>
                <a:t>Asignaturas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318707" y="2075249"/>
              <a:ext cx="4421221" cy="4666119"/>
            </a:xfrm>
            <a:custGeom>
              <a:avLst/>
              <a:gdLst>
                <a:gd name="connsiteX0" fmla="*/ 0 w 2853527"/>
                <a:gd name="connsiteY0" fmla="*/ 0 h 3810663"/>
                <a:gd name="connsiteX1" fmla="*/ 2853527 w 2853527"/>
                <a:gd name="connsiteY1" fmla="*/ 0 h 3810663"/>
                <a:gd name="connsiteX2" fmla="*/ 2853527 w 2853527"/>
                <a:gd name="connsiteY2" fmla="*/ 3810663 h 3810663"/>
                <a:gd name="connsiteX3" fmla="*/ 0 w 2853527"/>
                <a:gd name="connsiteY3" fmla="*/ 3810663 h 3810663"/>
                <a:gd name="connsiteX4" fmla="*/ 0 w 2853527"/>
                <a:gd name="connsiteY4" fmla="*/ 0 h 381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527" h="3810663">
                  <a:moveTo>
                    <a:pt x="0" y="0"/>
                  </a:moveTo>
                  <a:lnTo>
                    <a:pt x="2853527" y="0"/>
                  </a:lnTo>
                  <a:lnTo>
                    <a:pt x="2853527" y="3810663"/>
                  </a:lnTo>
                  <a:lnTo>
                    <a:pt x="0" y="3810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Diagnóstico individual de salud, discapacidad y dependencia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/>
                <a:t>Diagnóstico del entorno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>
                  <a:solidFill>
                    <a:srgbClr val="FFFF00"/>
                  </a:solidFill>
                </a:rPr>
                <a:t>Ed. Para Salud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>
                  <a:solidFill>
                    <a:srgbClr val="FFFF00"/>
                  </a:solidFill>
                </a:rPr>
                <a:t>Intervención social</a:t>
              </a:r>
            </a:p>
            <a:p>
              <a:pPr marL="342900" lvl="0" indent="-342900" defTabSz="102235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s-ES" sz="2300" dirty="0">
                  <a:solidFill>
                    <a:srgbClr val="FFFF00"/>
                  </a:solidFill>
                </a:rPr>
                <a:t>Intervención individual en salud y calidad de vida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43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9228020"/>
              </p:ext>
            </p:extLst>
          </p:nvPr>
        </p:nvGraphicFramePr>
        <p:xfrm>
          <a:off x="179512" y="188640"/>
          <a:ext cx="8784976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0104">
                <a:tc gridSpan="4">
                  <a:txBody>
                    <a:bodyPr/>
                    <a:lstStyle/>
                    <a:p>
                      <a:r>
                        <a:rPr lang="es-ES" sz="2000" b="1" dirty="0"/>
                        <a:t>Asignaturas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93">
                <a:tc>
                  <a:txBody>
                    <a:bodyPr/>
                    <a:lstStyle/>
                    <a:p>
                      <a:r>
                        <a:rPr lang="es-ES" sz="2000" b="1" dirty="0"/>
                        <a:t>1º Bloque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2º Bloque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3º Bloque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4º Bloque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851">
                <a:tc>
                  <a:txBody>
                    <a:bodyPr/>
                    <a:lstStyle/>
                    <a:p>
                      <a:pPr marL="285750" lvl="0" indent="-285750" algn="l" defTabSz="10223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kern="1200" dirty="0"/>
                        <a:t>Diseño de la investigación. Técnicas de selección de muestra</a:t>
                      </a:r>
                    </a:p>
                    <a:p>
                      <a:pPr marL="285750" lvl="0" indent="-285750" algn="l" defTabSz="10223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kern="1200" dirty="0"/>
                        <a:t>Fundamentos de la investigación</a:t>
                      </a:r>
                    </a:p>
                    <a:p>
                      <a:pPr marL="285750" lvl="0" indent="-285750" algn="l" defTabSz="10223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kern="1200" dirty="0"/>
                        <a:t>Fuentes documentales</a:t>
                      </a:r>
                    </a:p>
                    <a:p>
                      <a:pPr marL="285750" lvl="0" indent="-285750" algn="l" defTabSz="10223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kern="1200" dirty="0"/>
                        <a:t>Técnicas e instrumentos de recogida de datos</a:t>
                      </a:r>
                    </a:p>
                    <a:p>
                      <a:endParaRPr lang="es-E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Diagnóstico individual de salud, discapacidad y </a:t>
                      </a:r>
                      <a:r>
                        <a:rPr lang="es-ES" sz="2000" b="0" dirty="0" err="1"/>
                        <a:t>dependendcia</a:t>
                      </a:r>
                      <a:endParaRPr lang="es-ES" sz="2000" b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Análisis de datos cualitativos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Análisis de datos cuantitativos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Diagnóstico del entorno</a:t>
                      </a:r>
                    </a:p>
                    <a:p>
                      <a:endParaRPr lang="es-ES" sz="2000" b="0" dirty="0"/>
                    </a:p>
                    <a:p>
                      <a:endParaRPr lang="es-E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Gestión y difusión de la investigación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Intervención social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Intervención individual en salud y calidad de vida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Educación para la salud</a:t>
                      </a:r>
                    </a:p>
                    <a:p>
                      <a:endParaRPr lang="es-ES" sz="2000" b="0" dirty="0"/>
                    </a:p>
                    <a:p>
                      <a:endParaRPr lang="es-E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dirty="0"/>
                        <a:t>Gestión y difusión de la investigación</a:t>
                      </a:r>
                    </a:p>
                    <a:p>
                      <a:endParaRPr lang="es-ES" sz="2000" b="0" dirty="0"/>
                    </a:p>
                    <a:p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Lugar de impartición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Campus de León. Seminario 1 de la biblioteca central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VIDEOCONFERENCIA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/>
              <a:t>Campus de Ponferrada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536504" cy="27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0" y="1988840"/>
            <a:ext cx="4571733" cy="22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Profesorado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Enfermería (incluye podología)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Fisioterapia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Trabajo social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Medicina preventiva y salud pública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Psicología evolutiva y de la educación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psicología social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Geografía Humana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Biblioteconomía y documentación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Biblioteca Universitaria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Área de Ingeniería de sistemas y automática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Calendario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dirty="0">
                <a:hlinkClick r:id="rId2"/>
              </a:rPr>
              <a:t>https://www.unileon.es/files/2024-09/mu_cienciassociosanitarias_horario_y_fechas_examenes_tfm20240911.pdf</a:t>
            </a:r>
            <a:r>
              <a:rPr lang="es-ES" dirty="0"/>
              <a:t>  </a:t>
            </a:r>
          </a:p>
          <a:p>
            <a:pPr eaLnBrk="1" hangingPunct="1"/>
            <a:r>
              <a:rPr lang="es-ES" dirty="0"/>
              <a:t>23 de Septiembre. Inicio del Periodo lectivo </a:t>
            </a:r>
          </a:p>
          <a:p>
            <a:pPr eaLnBrk="1" hangingPunct="1"/>
            <a:r>
              <a:rPr lang="es-ES" dirty="0"/>
              <a:t>12 de diciembre exposición TFM (solo alumnos cursos anteriores)</a:t>
            </a:r>
          </a:p>
          <a:p>
            <a:pPr eaLnBrk="1" hangingPunct="1"/>
            <a:r>
              <a:rPr lang="es-ES" dirty="0"/>
              <a:t>19 dic. Cierre de actas convocatoria de diciembre trabajos fin de máster (solo para alumnos de cursos anteriores)</a:t>
            </a:r>
          </a:p>
          <a:p>
            <a:pPr eaLnBrk="1" hangingPunct="1"/>
            <a:r>
              <a:rPr lang="es-ES" dirty="0"/>
              <a:t>20 dic Inicio vacaciones</a:t>
            </a:r>
          </a:p>
          <a:p>
            <a:pPr eaLnBrk="1" hangingPunct="1"/>
            <a:r>
              <a:rPr lang="es-ES" dirty="0"/>
              <a:t>7 Enero Fin de las vacaciones</a:t>
            </a:r>
          </a:p>
          <a:p>
            <a:pPr eaLnBrk="1" hangingPunct="1"/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Calendario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4572000"/>
          </a:xfrm>
        </p:spPr>
        <p:txBody>
          <a:bodyPr/>
          <a:lstStyle/>
          <a:p>
            <a:pPr eaLnBrk="1" hangingPunct="1"/>
            <a:r>
              <a:rPr lang="es-ES" dirty="0"/>
              <a:t>8 Enero reanudación del curso.</a:t>
            </a:r>
          </a:p>
          <a:p>
            <a:pPr eaLnBrk="1" hangingPunct="1"/>
            <a:r>
              <a:rPr lang="es-ES" dirty="0"/>
              <a:t>19-29 enero: periodo de revisión y evaluación 1ª convocatoria.</a:t>
            </a:r>
          </a:p>
          <a:p>
            <a:pPr eaLnBrk="1" hangingPunct="1"/>
            <a:r>
              <a:rPr lang="es-ES" dirty="0"/>
              <a:t>3 febrero: cierre de actas 1ª convocatoria.</a:t>
            </a:r>
          </a:p>
          <a:p>
            <a:pPr eaLnBrk="1" hangingPunct="1"/>
            <a:r>
              <a:rPr lang="es-ES" dirty="0"/>
              <a:t>4-13 febrero: periodo de revisión y evaluación 2ª convocatoria.</a:t>
            </a:r>
          </a:p>
          <a:p>
            <a:pPr eaLnBrk="1" hangingPunct="1"/>
            <a:r>
              <a:rPr lang="es-ES" dirty="0"/>
              <a:t>6 de marzo: exposición TFM (solo alumnos cursos anteriores)</a:t>
            </a:r>
          </a:p>
          <a:p>
            <a:pPr marL="0" indent="0" eaLnBrk="1" hangingPunct="1">
              <a:buNone/>
            </a:pPr>
            <a:endParaRPr lang="es-ES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Calendario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dirty="0"/>
              <a:t>20 febrero cierre de actas 2ª convocatoria.</a:t>
            </a:r>
          </a:p>
          <a:p>
            <a:pPr eaLnBrk="1" hangingPunct="1"/>
            <a:r>
              <a:rPr lang="es-ES" dirty="0"/>
              <a:t>2-12 febrero ampliación de matrícula 2º semestre.</a:t>
            </a:r>
          </a:p>
          <a:p>
            <a:pPr eaLnBrk="1" hangingPunct="1"/>
            <a:r>
              <a:rPr lang="es-ES" dirty="0"/>
              <a:t>17 de febrero: inicio 2º semestre.</a:t>
            </a:r>
          </a:p>
          <a:p>
            <a:pPr eaLnBrk="1" hangingPunct="1"/>
            <a:r>
              <a:rPr lang="es-ES" dirty="0"/>
              <a:t>27 de marzo, 7 abril vacaciones Semana Santa.</a:t>
            </a:r>
          </a:p>
          <a:p>
            <a:pPr eaLnBrk="1" hangingPunct="1"/>
            <a:r>
              <a:rPr lang="es-ES" dirty="0"/>
              <a:t>23 abril fiesta Castilla y León, 27 abril Fiesta Universidad.</a:t>
            </a:r>
          </a:p>
          <a:p>
            <a:pPr eaLnBrk="1" hangingPunct="1"/>
            <a:r>
              <a:rPr lang="es-ES" dirty="0"/>
              <a:t>8-20 junio periodo de revisión y evaluación 1ª convocatoria.</a:t>
            </a:r>
          </a:p>
          <a:p>
            <a:pPr eaLnBrk="1" hangingPunct="1"/>
            <a:r>
              <a:rPr lang="es-ES" dirty="0"/>
              <a:t>26 junio: cierre de actas 1ª convocatoria.</a:t>
            </a:r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930</Words>
  <Application>Microsoft Office PowerPoint</Application>
  <PresentationFormat>Presentación en pantalla (4:3)</PresentationFormat>
  <Paragraphs>161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Perpetua</vt:lpstr>
      <vt:lpstr>Wingdings</vt:lpstr>
      <vt:lpstr>Wingdings 2</vt:lpstr>
      <vt:lpstr>Equidad</vt:lpstr>
      <vt:lpstr>Bienvenidos </vt:lpstr>
      <vt:lpstr>Organización</vt:lpstr>
      <vt:lpstr>Presentación de PowerPoint</vt:lpstr>
      <vt:lpstr>Presentación de PowerPoint</vt:lpstr>
      <vt:lpstr>Lugar de impartición</vt:lpstr>
      <vt:lpstr>Profesorado</vt:lpstr>
      <vt:lpstr>Calendario</vt:lpstr>
      <vt:lpstr>Calendario</vt:lpstr>
      <vt:lpstr>Calendario</vt:lpstr>
      <vt:lpstr>Calendario</vt:lpstr>
      <vt:lpstr>Presentación de PowerPoint</vt:lpstr>
      <vt:lpstr>Moodle</vt:lpstr>
      <vt:lpstr>Trabajo fin de master</vt:lpstr>
      <vt:lpstr>Cronograma Trabajo Fin de Máster</vt:lpstr>
      <vt:lpstr>Plan de acción tutorial</vt:lpstr>
      <vt:lpstr>Acción tutorial</vt:lpstr>
      <vt:lpstr>Horario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JJ</dc:creator>
  <cp:lastModifiedBy>Usuario</cp:lastModifiedBy>
  <cp:revision>105</cp:revision>
  <dcterms:created xsi:type="dcterms:W3CDTF">2013-10-11T17:04:58Z</dcterms:created>
  <dcterms:modified xsi:type="dcterms:W3CDTF">2025-06-26T10:37:11Z</dcterms:modified>
</cp:coreProperties>
</file>